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68" r:id="rId2"/>
    <p:sldId id="257" r:id="rId3"/>
    <p:sldId id="469" r:id="rId4"/>
    <p:sldId id="470" r:id="rId5"/>
    <p:sldId id="259" r:id="rId6"/>
    <p:sldId id="481" r:id="rId7"/>
    <p:sldId id="471" r:id="rId8"/>
    <p:sldId id="473" r:id="rId9"/>
    <p:sldId id="472" r:id="rId10"/>
    <p:sldId id="475" r:id="rId11"/>
    <p:sldId id="474" r:id="rId12"/>
    <p:sldId id="476" r:id="rId13"/>
    <p:sldId id="477" r:id="rId14"/>
    <p:sldId id="478" r:id="rId15"/>
    <p:sldId id="479" r:id="rId16"/>
    <p:sldId id="4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25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74227-F1ED-4912-9E32-34752B9673B1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7A725C7-C04C-494E-A75C-BC0B6EA51EDB}">
      <dgm:prSet phldrT="[Текст]"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социализации;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612CC5-BC26-436B-AF3A-602356F3DBB2}" type="parTrans" cxnId="{56E2E307-0ACA-4790-852C-E0E4B60FB909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24CFA-E2C0-41F2-A9A3-F9BFA811A769}" type="sibTrans" cxnId="{56E2E307-0ACA-4790-852C-E0E4B60FB909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DFBA92-0502-4A2A-B0FB-FB32FEFED6B2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коммуникативному и познавательному развитию;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3B2476-75B5-4425-BDA2-F323F4561169}" type="parTrans" cxnId="{D55D6408-1FF1-41A0-AED6-99E2230ACCCB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18F7E5-2D3B-46AC-929F-86FFB2F79DA8}" type="sibTrans" cxnId="{D55D6408-1FF1-41A0-AED6-99E2230ACCCB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610C5B-485F-4DBB-BD7C-8C7DDDF44200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духовно-нравственному воспитанию детей;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7F7F74-BD9E-411E-B039-A390B66EB976}" type="parTrans" cxnId="{DEFE16F5-CE33-486F-A577-8BFC949E2527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E5AE68-123C-4987-AFBB-DA0033658E94}" type="sibTrans" cxnId="{DEFE16F5-CE33-486F-A577-8BFC949E2527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1D2EF2-0763-422D-BA84-306870D8AC13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патриотическому воспитанию детей;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4D4AC5-29D3-4527-91CE-BEBB693FEF2A}" type="parTrans" cxnId="{7077FFF8-662F-4770-84B7-FBC817EF652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DD071C-BE8C-4ABE-A783-F07FB3BCD2C1}" type="sibTrans" cxnId="{7077FFF8-662F-4770-84B7-FBC817EF652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62EB1A-9015-43D4-AA83-B6C3788D5F7E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трудовому воспитанию детей;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522B8A-5D35-47CB-8D3C-27867DAFE78D}" type="parTrans" cxnId="{1938F203-255F-48BC-9255-C31355997A3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286E24-3E15-40BF-B8B2-8AFABD0BC49A}" type="sibTrans" cxnId="{1938F203-255F-48BC-9255-C31355997A33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F97F64-D214-471A-81C6-91A5359DC9AD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художественно-эстетическому воспитанию детей;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D01BEF-5EB4-496B-9B66-1FCB8F4FB9C6}" type="parTrans" cxnId="{95D2FF9E-6813-4F74-BB81-F7FD7633882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8040F6-9308-43C4-9422-BCA6070FAFE0}" type="sibTrans" cxnId="{95D2FF9E-6813-4F74-BB81-F7FD7633882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3CBF83-B554-4063-92C6-AF7E56101A1D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гендерному воспитанию детей;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34EB13-00C0-428A-94D0-5807DB7771BE}" type="parTrans" cxnId="{FCA478B0-FDE0-4724-A550-41F025F9C4C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E3ED1-A170-405E-98B5-8E4CDC9E1C33}" type="sibTrans" cxnId="{FCA478B0-FDE0-4724-A550-41F025F9C4CC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F5B39-AE5A-4C28-BFF8-6B682273156A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интереса к чтению у детей в семье;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A91AC3-429A-4D81-A76D-AE1B2A829D6E}" type="parTrans" cxnId="{9FA6B06D-D3C4-4539-A56E-9996190B4CAF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1C383C-62A8-43E5-B992-4D078C2EED7D}" type="sibTrans" cxnId="{9FA6B06D-D3C4-4539-A56E-9996190B4CAF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E4EE15-1E98-4567-8C81-A41616628ED4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роли и специфике игровой деятельности в дошкольном детстве;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E47BB4-D4B8-4D0B-990F-7780DAB6AF3E}" type="parTrans" cxnId="{8CCABA7E-8AB4-407F-9191-D5EB04C6C6C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8CD2601-D829-41DB-9059-FE6AA04BFC21}" type="sibTrans" cxnId="{8CCABA7E-8AB4-407F-9191-D5EB04C6C6CA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D8CDEE-3FCA-4A0A-8284-976E09AD5BF7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психологической готовности к школе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2BB4D5-3443-4BB2-BFAF-FFBEFA573B19}" type="parTrans" cxnId="{D0C293D4-269B-4ABE-8133-A5D54242032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5A135C-28CB-477B-9564-7FC8DC61B96D}" type="sibTrans" cxnId="{D0C293D4-269B-4ABE-8133-A5D542420321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BEA7B4-4B77-4864-B7DB-9BA69A5AA07B}">
      <dgm:prSet custT="1"/>
      <dgm:spPr/>
      <dgm:t>
        <a:bodyPr/>
        <a:lstStyle/>
        <a:p>
          <a:r>
            <a:rPr lang="ru-RU" sz="1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развитию речи;</a:t>
          </a:r>
          <a:endParaRPr lang="ru-RU" sz="1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67C42D-2AA2-4994-A7C0-5801590CC0E3}" type="parTrans" cxnId="{AEDD69DC-0ED5-4AE9-BA24-33518D9F72E2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D0BBB9-D604-4A32-8E29-8C07BC041CA0}" type="sibTrans" cxnId="{AEDD69DC-0ED5-4AE9-BA24-33518D9F72E2}">
      <dgm:prSet/>
      <dgm:spPr/>
      <dgm:t>
        <a:bodyPr/>
        <a:lstStyle/>
        <a:p>
          <a:endParaRPr lang="ru-RU" sz="1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7B9002-92A4-4E9D-842A-7EDDE83D55DA}" type="pres">
      <dgm:prSet presAssocID="{F1174227-F1ED-4912-9E32-34752B9673B1}" presName="diagram" presStyleCnt="0">
        <dgm:presLayoutVars>
          <dgm:dir/>
          <dgm:resizeHandles val="exact"/>
        </dgm:presLayoutVars>
      </dgm:prSet>
      <dgm:spPr/>
    </dgm:pt>
    <dgm:pt modelId="{94B7E407-F4F1-4ABF-B08B-6C51A3F9B225}" type="pres">
      <dgm:prSet presAssocID="{57A725C7-C04C-494E-A75C-BC0B6EA51EDB}" presName="node" presStyleLbl="node1" presStyleIdx="0" presStyleCnt="11">
        <dgm:presLayoutVars>
          <dgm:bulletEnabled val="1"/>
        </dgm:presLayoutVars>
      </dgm:prSet>
      <dgm:spPr/>
    </dgm:pt>
    <dgm:pt modelId="{DA6D8624-DC5A-456C-AA5E-B6113A2A9129}" type="pres">
      <dgm:prSet presAssocID="{9B024CFA-E2C0-41F2-A9A3-F9BFA811A769}" presName="sibTrans" presStyleCnt="0"/>
      <dgm:spPr/>
    </dgm:pt>
    <dgm:pt modelId="{AFCE7BB5-D842-4BCD-BA32-3B371F7FB779}" type="pres">
      <dgm:prSet presAssocID="{84DFBA92-0502-4A2A-B0FB-FB32FEFED6B2}" presName="node" presStyleLbl="node1" presStyleIdx="1" presStyleCnt="11">
        <dgm:presLayoutVars>
          <dgm:bulletEnabled val="1"/>
        </dgm:presLayoutVars>
      </dgm:prSet>
      <dgm:spPr/>
    </dgm:pt>
    <dgm:pt modelId="{1A818185-887E-4840-9F08-EA7CE2197CFE}" type="pres">
      <dgm:prSet presAssocID="{D218F7E5-2D3B-46AC-929F-86FFB2F79DA8}" presName="sibTrans" presStyleCnt="0"/>
      <dgm:spPr/>
    </dgm:pt>
    <dgm:pt modelId="{13C95E42-4821-44BC-8C00-1ADCC3102F88}" type="pres">
      <dgm:prSet presAssocID="{CF610C5B-485F-4DBB-BD7C-8C7DDDF44200}" presName="node" presStyleLbl="node1" presStyleIdx="2" presStyleCnt="11">
        <dgm:presLayoutVars>
          <dgm:bulletEnabled val="1"/>
        </dgm:presLayoutVars>
      </dgm:prSet>
      <dgm:spPr/>
    </dgm:pt>
    <dgm:pt modelId="{7D2160D2-7C92-426F-84FF-C24E3E6D417B}" type="pres">
      <dgm:prSet presAssocID="{7FE5AE68-123C-4987-AFBB-DA0033658E94}" presName="sibTrans" presStyleCnt="0"/>
      <dgm:spPr/>
    </dgm:pt>
    <dgm:pt modelId="{A4546F92-1F01-4E52-B352-950AD1A4CCDE}" type="pres">
      <dgm:prSet presAssocID="{4D1D2EF2-0763-422D-BA84-306870D8AC13}" presName="node" presStyleLbl="node1" presStyleIdx="3" presStyleCnt="11">
        <dgm:presLayoutVars>
          <dgm:bulletEnabled val="1"/>
        </dgm:presLayoutVars>
      </dgm:prSet>
      <dgm:spPr/>
    </dgm:pt>
    <dgm:pt modelId="{341C3F27-2EC4-4FBA-8CB9-5951894D720B}" type="pres">
      <dgm:prSet presAssocID="{D0DD071C-BE8C-4ABE-A783-F07FB3BCD2C1}" presName="sibTrans" presStyleCnt="0"/>
      <dgm:spPr/>
    </dgm:pt>
    <dgm:pt modelId="{35EE1BC7-2C78-462A-BFA0-6D5A9897935D}" type="pres">
      <dgm:prSet presAssocID="{7062EB1A-9015-43D4-AA83-B6C3788D5F7E}" presName="node" presStyleLbl="node1" presStyleIdx="4" presStyleCnt="11">
        <dgm:presLayoutVars>
          <dgm:bulletEnabled val="1"/>
        </dgm:presLayoutVars>
      </dgm:prSet>
      <dgm:spPr/>
    </dgm:pt>
    <dgm:pt modelId="{E5CCDF22-B1D3-4003-903F-36CB311141BD}" type="pres">
      <dgm:prSet presAssocID="{9C286E24-3E15-40BF-B8B2-8AFABD0BC49A}" presName="sibTrans" presStyleCnt="0"/>
      <dgm:spPr/>
    </dgm:pt>
    <dgm:pt modelId="{2CD29D4E-B56E-497D-AA68-0E4D95AADC31}" type="pres">
      <dgm:prSet presAssocID="{E9F97F64-D214-471A-81C6-91A5359DC9AD}" presName="node" presStyleLbl="node1" presStyleIdx="5" presStyleCnt="11">
        <dgm:presLayoutVars>
          <dgm:bulletEnabled val="1"/>
        </dgm:presLayoutVars>
      </dgm:prSet>
      <dgm:spPr/>
    </dgm:pt>
    <dgm:pt modelId="{17706853-811F-47B0-8288-0FB27A5C9D4E}" type="pres">
      <dgm:prSet presAssocID="{8E8040F6-9308-43C4-9422-BCA6070FAFE0}" presName="sibTrans" presStyleCnt="0"/>
      <dgm:spPr/>
    </dgm:pt>
    <dgm:pt modelId="{666D3BC6-A576-479A-AE23-F31B1840BA03}" type="pres">
      <dgm:prSet presAssocID="{803CBF83-B554-4063-92C6-AF7E56101A1D}" presName="node" presStyleLbl="node1" presStyleIdx="6" presStyleCnt="11">
        <dgm:presLayoutVars>
          <dgm:bulletEnabled val="1"/>
        </dgm:presLayoutVars>
      </dgm:prSet>
      <dgm:spPr/>
    </dgm:pt>
    <dgm:pt modelId="{193560EA-5B15-4C91-9A4E-91876EFB6716}" type="pres">
      <dgm:prSet presAssocID="{6ACE3ED1-A170-405E-98B5-8E4CDC9E1C33}" presName="sibTrans" presStyleCnt="0"/>
      <dgm:spPr/>
    </dgm:pt>
    <dgm:pt modelId="{B1D692B9-322F-4105-B93F-E7B839A702F5}" type="pres">
      <dgm:prSet presAssocID="{43BEA7B4-4B77-4864-B7DB-9BA69A5AA07B}" presName="node" presStyleLbl="node1" presStyleIdx="7" presStyleCnt="11">
        <dgm:presLayoutVars>
          <dgm:bulletEnabled val="1"/>
        </dgm:presLayoutVars>
      </dgm:prSet>
      <dgm:spPr/>
    </dgm:pt>
    <dgm:pt modelId="{2FBE3D71-35BB-4572-A0D7-7E938C2B7C64}" type="pres">
      <dgm:prSet presAssocID="{51D0BBB9-D604-4A32-8E29-8C07BC041CA0}" presName="sibTrans" presStyleCnt="0"/>
      <dgm:spPr/>
    </dgm:pt>
    <dgm:pt modelId="{632AA68B-D07F-4F31-BFB1-4A2853A445D8}" type="pres">
      <dgm:prSet presAssocID="{6ACF5B39-AE5A-4C28-BFF8-6B682273156A}" presName="node" presStyleLbl="node1" presStyleIdx="8" presStyleCnt="11">
        <dgm:presLayoutVars>
          <dgm:bulletEnabled val="1"/>
        </dgm:presLayoutVars>
      </dgm:prSet>
      <dgm:spPr/>
    </dgm:pt>
    <dgm:pt modelId="{0C174AFC-51ED-4ADE-9EC0-ED305DB32643}" type="pres">
      <dgm:prSet presAssocID="{581C383C-62A8-43E5-B992-4D078C2EED7D}" presName="sibTrans" presStyleCnt="0"/>
      <dgm:spPr/>
    </dgm:pt>
    <dgm:pt modelId="{B4904070-6206-4978-A6A2-A08FEC0E0543}" type="pres">
      <dgm:prSet presAssocID="{D1E4EE15-1E98-4567-8C81-A41616628ED4}" presName="node" presStyleLbl="node1" presStyleIdx="9" presStyleCnt="11">
        <dgm:presLayoutVars>
          <dgm:bulletEnabled val="1"/>
        </dgm:presLayoutVars>
      </dgm:prSet>
      <dgm:spPr/>
    </dgm:pt>
    <dgm:pt modelId="{323C9F52-9476-49C0-8324-2E9BF1069CA9}" type="pres">
      <dgm:prSet presAssocID="{48CD2601-D829-41DB-9059-FE6AA04BFC21}" presName="sibTrans" presStyleCnt="0"/>
      <dgm:spPr/>
    </dgm:pt>
    <dgm:pt modelId="{9FD0BC0B-17F9-4C4A-A15E-60FA4335D40F}" type="pres">
      <dgm:prSet presAssocID="{CAD8CDEE-3FCA-4A0A-8284-976E09AD5BF7}" presName="node" presStyleLbl="node1" presStyleIdx="10" presStyleCnt="11">
        <dgm:presLayoutVars>
          <dgm:bulletEnabled val="1"/>
        </dgm:presLayoutVars>
      </dgm:prSet>
      <dgm:spPr/>
    </dgm:pt>
  </dgm:ptLst>
  <dgm:cxnLst>
    <dgm:cxn modelId="{00084102-F89F-4B69-8228-209B288E883C}" type="presOf" srcId="{803CBF83-B554-4063-92C6-AF7E56101A1D}" destId="{666D3BC6-A576-479A-AE23-F31B1840BA03}" srcOrd="0" destOrd="0" presId="urn:microsoft.com/office/officeart/2005/8/layout/default"/>
    <dgm:cxn modelId="{1938F203-255F-48BC-9255-C31355997A33}" srcId="{F1174227-F1ED-4912-9E32-34752B9673B1}" destId="{7062EB1A-9015-43D4-AA83-B6C3788D5F7E}" srcOrd="4" destOrd="0" parTransId="{64522B8A-5D35-47CB-8D3C-27867DAFE78D}" sibTransId="{9C286E24-3E15-40BF-B8B2-8AFABD0BC49A}"/>
    <dgm:cxn modelId="{56E2E307-0ACA-4790-852C-E0E4B60FB909}" srcId="{F1174227-F1ED-4912-9E32-34752B9673B1}" destId="{57A725C7-C04C-494E-A75C-BC0B6EA51EDB}" srcOrd="0" destOrd="0" parTransId="{CF612CC5-BC26-436B-AF3A-602356F3DBB2}" sibTransId="{9B024CFA-E2C0-41F2-A9A3-F9BFA811A769}"/>
    <dgm:cxn modelId="{D8D03D08-3F77-4610-AB45-3BE7DCAAFE1A}" type="presOf" srcId="{D1E4EE15-1E98-4567-8C81-A41616628ED4}" destId="{B4904070-6206-4978-A6A2-A08FEC0E0543}" srcOrd="0" destOrd="0" presId="urn:microsoft.com/office/officeart/2005/8/layout/default"/>
    <dgm:cxn modelId="{D55D6408-1FF1-41A0-AED6-99E2230ACCCB}" srcId="{F1174227-F1ED-4912-9E32-34752B9673B1}" destId="{84DFBA92-0502-4A2A-B0FB-FB32FEFED6B2}" srcOrd="1" destOrd="0" parTransId="{C63B2476-75B5-4425-BDA2-F323F4561169}" sibTransId="{D218F7E5-2D3B-46AC-929F-86FFB2F79DA8}"/>
    <dgm:cxn modelId="{067BB20C-81BE-46FC-9CA5-4EFD8AE6606E}" type="presOf" srcId="{43BEA7B4-4B77-4864-B7DB-9BA69A5AA07B}" destId="{B1D692B9-322F-4105-B93F-E7B839A702F5}" srcOrd="0" destOrd="0" presId="urn:microsoft.com/office/officeart/2005/8/layout/default"/>
    <dgm:cxn modelId="{C5DE4C1A-05DA-4281-90C9-D3F208194322}" type="presOf" srcId="{CAD8CDEE-3FCA-4A0A-8284-976E09AD5BF7}" destId="{9FD0BC0B-17F9-4C4A-A15E-60FA4335D40F}" srcOrd="0" destOrd="0" presId="urn:microsoft.com/office/officeart/2005/8/layout/default"/>
    <dgm:cxn modelId="{77DC8B37-2373-4128-9FF7-22B74433AFE1}" type="presOf" srcId="{CF610C5B-485F-4DBB-BD7C-8C7DDDF44200}" destId="{13C95E42-4821-44BC-8C00-1ADCC3102F88}" srcOrd="0" destOrd="0" presId="urn:microsoft.com/office/officeart/2005/8/layout/default"/>
    <dgm:cxn modelId="{E791EC5F-D2D5-48C4-B30E-31E45FDBF8C7}" type="presOf" srcId="{E9F97F64-D214-471A-81C6-91A5359DC9AD}" destId="{2CD29D4E-B56E-497D-AA68-0E4D95AADC31}" srcOrd="0" destOrd="0" presId="urn:microsoft.com/office/officeart/2005/8/layout/default"/>
    <dgm:cxn modelId="{9FA6B06D-D3C4-4539-A56E-9996190B4CAF}" srcId="{F1174227-F1ED-4912-9E32-34752B9673B1}" destId="{6ACF5B39-AE5A-4C28-BFF8-6B682273156A}" srcOrd="8" destOrd="0" parTransId="{41A91AC3-429A-4D81-A76D-AE1B2A829D6E}" sibTransId="{581C383C-62A8-43E5-B992-4D078C2EED7D}"/>
    <dgm:cxn modelId="{1DA27F76-BE1A-4BAE-A940-B44615B53D2A}" type="presOf" srcId="{F1174227-F1ED-4912-9E32-34752B9673B1}" destId="{0C7B9002-92A4-4E9D-842A-7EDDE83D55DA}" srcOrd="0" destOrd="0" presId="urn:microsoft.com/office/officeart/2005/8/layout/default"/>
    <dgm:cxn modelId="{E0F9AC59-AC9F-478C-8D47-792BE6454C26}" type="presOf" srcId="{84DFBA92-0502-4A2A-B0FB-FB32FEFED6B2}" destId="{AFCE7BB5-D842-4BCD-BA32-3B371F7FB779}" srcOrd="0" destOrd="0" presId="urn:microsoft.com/office/officeart/2005/8/layout/default"/>
    <dgm:cxn modelId="{8CCABA7E-8AB4-407F-9191-D5EB04C6C6CA}" srcId="{F1174227-F1ED-4912-9E32-34752B9673B1}" destId="{D1E4EE15-1E98-4567-8C81-A41616628ED4}" srcOrd="9" destOrd="0" parTransId="{61E47BB4-D4B8-4D0B-990F-7780DAB6AF3E}" sibTransId="{48CD2601-D829-41DB-9059-FE6AA04BFC21}"/>
    <dgm:cxn modelId="{B1CC2F8E-CDD6-425A-826B-0A6B2F5C8AEB}" type="presOf" srcId="{7062EB1A-9015-43D4-AA83-B6C3788D5F7E}" destId="{35EE1BC7-2C78-462A-BFA0-6D5A9897935D}" srcOrd="0" destOrd="0" presId="urn:microsoft.com/office/officeart/2005/8/layout/default"/>
    <dgm:cxn modelId="{95D2FF9E-6813-4F74-BB81-F7FD7633882A}" srcId="{F1174227-F1ED-4912-9E32-34752B9673B1}" destId="{E9F97F64-D214-471A-81C6-91A5359DC9AD}" srcOrd="5" destOrd="0" parTransId="{54D01BEF-5EB4-496B-9B66-1FCB8F4FB9C6}" sibTransId="{8E8040F6-9308-43C4-9422-BCA6070FAFE0}"/>
    <dgm:cxn modelId="{FCA478B0-FDE0-4724-A550-41F025F9C4CC}" srcId="{F1174227-F1ED-4912-9E32-34752B9673B1}" destId="{803CBF83-B554-4063-92C6-AF7E56101A1D}" srcOrd="6" destOrd="0" parTransId="{DE34EB13-00C0-428A-94D0-5807DB7771BE}" sibTransId="{6ACE3ED1-A170-405E-98B5-8E4CDC9E1C33}"/>
    <dgm:cxn modelId="{BAFF93B2-2BD5-4D65-92D4-BCEA52C08480}" type="presOf" srcId="{4D1D2EF2-0763-422D-BA84-306870D8AC13}" destId="{A4546F92-1F01-4E52-B352-950AD1A4CCDE}" srcOrd="0" destOrd="0" presId="urn:microsoft.com/office/officeart/2005/8/layout/default"/>
    <dgm:cxn modelId="{D0C293D4-269B-4ABE-8133-A5D542420321}" srcId="{F1174227-F1ED-4912-9E32-34752B9673B1}" destId="{CAD8CDEE-3FCA-4A0A-8284-976E09AD5BF7}" srcOrd="10" destOrd="0" parTransId="{F12BB4D5-3443-4BB2-BFAF-FFBEFA573B19}" sibTransId="{F95A135C-28CB-477B-9564-7FC8DC61B96D}"/>
    <dgm:cxn modelId="{22CAF7D8-1557-45D4-A242-340FBADD1EE1}" type="presOf" srcId="{57A725C7-C04C-494E-A75C-BC0B6EA51EDB}" destId="{94B7E407-F4F1-4ABF-B08B-6C51A3F9B225}" srcOrd="0" destOrd="0" presId="urn:microsoft.com/office/officeart/2005/8/layout/default"/>
    <dgm:cxn modelId="{AEDD69DC-0ED5-4AE9-BA24-33518D9F72E2}" srcId="{F1174227-F1ED-4912-9E32-34752B9673B1}" destId="{43BEA7B4-4B77-4864-B7DB-9BA69A5AA07B}" srcOrd="7" destOrd="0" parTransId="{FF67C42D-2AA2-4994-A7C0-5801590CC0E3}" sibTransId="{51D0BBB9-D604-4A32-8E29-8C07BC041CA0}"/>
    <dgm:cxn modelId="{DEFE16F5-CE33-486F-A577-8BFC949E2527}" srcId="{F1174227-F1ED-4912-9E32-34752B9673B1}" destId="{CF610C5B-485F-4DBB-BD7C-8C7DDDF44200}" srcOrd="2" destOrd="0" parTransId="{767F7F74-BD9E-411E-B039-A390B66EB976}" sibTransId="{7FE5AE68-123C-4987-AFBB-DA0033658E94}"/>
    <dgm:cxn modelId="{7077FFF8-662F-4770-84B7-FBC817EF652A}" srcId="{F1174227-F1ED-4912-9E32-34752B9673B1}" destId="{4D1D2EF2-0763-422D-BA84-306870D8AC13}" srcOrd="3" destOrd="0" parTransId="{3B4D4AC5-29D3-4527-91CE-BEBB693FEF2A}" sibTransId="{D0DD071C-BE8C-4ABE-A783-F07FB3BCD2C1}"/>
    <dgm:cxn modelId="{C57041FF-83B4-4CDD-9146-739D86425CA0}" type="presOf" srcId="{6ACF5B39-AE5A-4C28-BFF8-6B682273156A}" destId="{632AA68B-D07F-4F31-BFB1-4A2853A445D8}" srcOrd="0" destOrd="0" presId="urn:microsoft.com/office/officeart/2005/8/layout/default"/>
    <dgm:cxn modelId="{C18F9C72-8502-45F0-90D5-E5024B3AA737}" type="presParOf" srcId="{0C7B9002-92A4-4E9D-842A-7EDDE83D55DA}" destId="{94B7E407-F4F1-4ABF-B08B-6C51A3F9B225}" srcOrd="0" destOrd="0" presId="urn:microsoft.com/office/officeart/2005/8/layout/default"/>
    <dgm:cxn modelId="{4EED52A5-334F-405D-8196-1DED88AC799A}" type="presParOf" srcId="{0C7B9002-92A4-4E9D-842A-7EDDE83D55DA}" destId="{DA6D8624-DC5A-456C-AA5E-B6113A2A9129}" srcOrd="1" destOrd="0" presId="urn:microsoft.com/office/officeart/2005/8/layout/default"/>
    <dgm:cxn modelId="{62679CF1-F0A1-436D-AD10-2E2F4BC46EAF}" type="presParOf" srcId="{0C7B9002-92A4-4E9D-842A-7EDDE83D55DA}" destId="{AFCE7BB5-D842-4BCD-BA32-3B371F7FB779}" srcOrd="2" destOrd="0" presId="urn:microsoft.com/office/officeart/2005/8/layout/default"/>
    <dgm:cxn modelId="{777A90D2-79BE-4A9B-BD96-AD60140F1013}" type="presParOf" srcId="{0C7B9002-92A4-4E9D-842A-7EDDE83D55DA}" destId="{1A818185-887E-4840-9F08-EA7CE2197CFE}" srcOrd="3" destOrd="0" presId="urn:microsoft.com/office/officeart/2005/8/layout/default"/>
    <dgm:cxn modelId="{40455A5D-AEA1-4099-A198-AB92063D10B5}" type="presParOf" srcId="{0C7B9002-92A4-4E9D-842A-7EDDE83D55DA}" destId="{13C95E42-4821-44BC-8C00-1ADCC3102F88}" srcOrd="4" destOrd="0" presId="urn:microsoft.com/office/officeart/2005/8/layout/default"/>
    <dgm:cxn modelId="{CF741C81-DB92-437B-A9CA-5C4C25126B74}" type="presParOf" srcId="{0C7B9002-92A4-4E9D-842A-7EDDE83D55DA}" destId="{7D2160D2-7C92-426F-84FF-C24E3E6D417B}" srcOrd="5" destOrd="0" presId="urn:microsoft.com/office/officeart/2005/8/layout/default"/>
    <dgm:cxn modelId="{BE97A316-5EBE-41ED-9C7B-8986F7C73E3C}" type="presParOf" srcId="{0C7B9002-92A4-4E9D-842A-7EDDE83D55DA}" destId="{A4546F92-1F01-4E52-B352-950AD1A4CCDE}" srcOrd="6" destOrd="0" presId="urn:microsoft.com/office/officeart/2005/8/layout/default"/>
    <dgm:cxn modelId="{3AD6210C-B7D6-4A1F-BA30-78EABF0123CA}" type="presParOf" srcId="{0C7B9002-92A4-4E9D-842A-7EDDE83D55DA}" destId="{341C3F27-2EC4-4FBA-8CB9-5951894D720B}" srcOrd="7" destOrd="0" presId="urn:microsoft.com/office/officeart/2005/8/layout/default"/>
    <dgm:cxn modelId="{7F8A3D59-46F1-4F7F-8528-4F0B3ECBBA83}" type="presParOf" srcId="{0C7B9002-92A4-4E9D-842A-7EDDE83D55DA}" destId="{35EE1BC7-2C78-462A-BFA0-6D5A9897935D}" srcOrd="8" destOrd="0" presId="urn:microsoft.com/office/officeart/2005/8/layout/default"/>
    <dgm:cxn modelId="{C48F5996-5ED2-452E-8E6E-9452795F556E}" type="presParOf" srcId="{0C7B9002-92A4-4E9D-842A-7EDDE83D55DA}" destId="{E5CCDF22-B1D3-4003-903F-36CB311141BD}" srcOrd="9" destOrd="0" presId="urn:microsoft.com/office/officeart/2005/8/layout/default"/>
    <dgm:cxn modelId="{CB8BD5E5-36B4-4F4F-8893-5901B9D88D01}" type="presParOf" srcId="{0C7B9002-92A4-4E9D-842A-7EDDE83D55DA}" destId="{2CD29D4E-B56E-497D-AA68-0E4D95AADC31}" srcOrd="10" destOrd="0" presId="urn:microsoft.com/office/officeart/2005/8/layout/default"/>
    <dgm:cxn modelId="{DF24D60A-4508-4DAE-914A-74B027839AD4}" type="presParOf" srcId="{0C7B9002-92A4-4E9D-842A-7EDDE83D55DA}" destId="{17706853-811F-47B0-8288-0FB27A5C9D4E}" srcOrd="11" destOrd="0" presId="urn:microsoft.com/office/officeart/2005/8/layout/default"/>
    <dgm:cxn modelId="{07C58BDB-5BDC-4767-B8A4-9025A2092077}" type="presParOf" srcId="{0C7B9002-92A4-4E9D-842A-7EDDE83D55DA}" destId="{666D3BC6-A576-479A-AE23-F31B1840BA03}" srcOrd="12" destOrd="0" presId="urn:microsoft.com/office/officeart/2005/8/layout/default"/>
    <dgm:cxn modelId="{0599B08F-C8E3-4806-B38A-994B77B439A8}" type="presParOf" srcId="{0C7B9002-92A4-4E9D-842A-7EDDE83D55DA}" destId="{193560EA-5B15-4C91-9A4E-91876EFB6716}" srcOrd="13" destOrd="0" presId="urn:microsoft.com/office/officeart/2005/8/layout/default"/>
    <dgm:cxn modelId="{17195F3C-3743-409F-827E-FE20DEBBC8BA}" type="presParOf" srcId="{0C7B9002-92A4-4E9D-842A-7EDDE83D55DA}" destId="{B1D692B9-322F-4105-B93F-E7B839A702F5}" srcOrd="14" destOrd="0" presId="urn:microsoft.com/office/officeart/2005/8/layout/default"/>
    <dgm:cxn modelId="{6CDFBC8D-DC00-4901-B903-1A97DBFAFB54}" type="presParOf" srcId="{0C7B9002-92A4-4E9D-842A-7EDDE83D55DA}" destId="{2FBE3D71-35BB-4572-A0D7-7E938C2B7C64}" srcOrd="15" destOrd="0" presId="urn:microsoft.com/office/officeart/2005/8/layout/default"/>
    <dgm:cxn modelId="{6BF12E95-17F6-447E-9373-DA9A0DD8E761}" type="presParOf" srcId="{0C7B9002-92A4-4E9D-842A-7EDDE83D55DA}" destId="{632AA68B-D07F-4F31-BFB1-4A2853A445D8}" srcOrd="16" destOrd="0" presId="urn:microsoft.com/office/officeart/2005/8/layout/default"/>
    <dgm:cxn modelId="{A55CC3AC-5FE5-4531-9046-B71D11FF52C4}" type="presParOf" srcId="{0C7B9002-92A4-4E9D-842A-7EDDE83D55DA}" destId="{0C174AFC-51ED-4ADE-9EC0-ED305DB32643}" srcOrd="17" destOrd="0" presId="urn:microsoft.com/office/officeart/2005/8/layout/default"/>
    <dgm:cxn modelId="{A8BB76A6-4E6E-4C6C-A667-669304451B3A}" type="presParOf" srcId="{0C7B9002-92A4-4E9D-842A-7EDDE83D55DA}" destId="{B4904070-6206-4978-A6A2-A08FEC0E0543}" srcOrd="18" destOrd="0" presId="urn:microsoft.com/office/officeart/2005/8/layout/default"/>
    <dgm:cxn modelId="{7204B33C-2329-4704-ADF1-10F7C539B8E0}" type="presParOf" srcId="{0C7B9002-92A4-4E9D-842A-7EDDE83D55DA}" destId="{323C9F52-9476-49C0-8324-2E9BF1069CA9}" srcOrd="19" destOrd="0" presId="urn:microsoft.com/office/officeart/2005/8/layout/default"/>
    <dgm:cxn modelId="{FDCA4B8C-DDBA-46E6-8D77-CEB1BF75DB16}" type="presParOf" srcId="{0C7B9002-92A4-4E9D-842A-7EDDE83D55DA}" destId="{9FD0BC0B-17F9-4C4A-A15E-60FA4335D40F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174227-F1ED-4912-9E32-34752B9673B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7A725C7-C04C-494E-A75C-BC0B6EA51EDB}">
      <dgm:prSet phldrT="[Текст]"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организационное обеспечение;</a:t>
          </a:r>
        </a:p>
      </dgm:t>
    </dgm:pt>
    <dgm:pt modelId="{CF612CC5-BC26-436B-AF3A-602356F3DBB2}" type="parTrans" cxnId="{56E2E307-0ACA-4790-852C-E0E4B60FB90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24CFA-E2C0-41F2-A9A3-F9BFA811A769}" type="sibTrans" cxnId="{56E2E307-0ACA-4790-852C-E0E4B60FB909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8DCFE92-C006-4E30-A19D-B125373DD02A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нормативно-правовое обеспечение;</a:t>
          </a:r>
        </a:p>
      </dgm:t>
    </dgm:pt>
    <dgm:pt modelId="{44E37185-7D28-4B66-A5A8-CF5582BF28A7}" type="parTrans" cxnId="{7D80C9D2-884B-4C26-A1EE-8121C5A0A8C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429ECB-9580-4A70-B0E1-B2F5A123EC6F}" type="sibTrans" cxnId="{7D80C9D2-884B-4C26-A1EE-8121C5A0A8C1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10177D-CAC5-4B34-A9FB-77AF7E9513CB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обеспечение;</a:t>
          </a:r>
        </a:p>
      </dgm:t>
    </dgm:pt>
    <dgm:pt modelId="{63B648BC-FB83-4F25-9CED-EC9128F11E10}" type="parTrans" cxnId="{A66E5BBE-C0A5-4161-8DC8-CD31686CD77A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4955C-2EB7-4872-8F4E-F8929802A931}" type="sibTrans" cxnId="{A66E5BBE-C0A5-4161-8DC8-CD31686CD77A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3610E9-A47D-4B63-8030-DDA18FCA9AA0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научно-методическое обеспечение;</a:t>
          </a:r>
        </a:p>
      </dgm:t>
    </dgm:pt>
    <dgm:pt modelId="{A82C83DA-634F-4182-97E9-94310EBAAF87}" type="parTrans" cxnId="{D80DB3F0-1685-4E56-8F2C-DB630702D63B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B52213-B61C-48DB-869A-9C31065BCB13}" type="sibTrans" cxnId="{D80DB3F0-1685-4E56-8F2C-DB630702D63B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AAB15C-50AC-49FF-8B1F-B3D820B1A750}">
      <dgm:prSet custT="1"/>
      <dgm:spPr/>
      <dgm:t>
        <a:bodyPr/>
        <a:lstStyle/>
        <a:p>
          <a:r>
            <a: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информационное обеспечение.</a:t>
          </a:r>
        </a:p>
      </dgm:t>
    </dgm:pt>
    <dgm:pt modelId="{6FACCCBB-B874-4E2D-8508-2810565FFB23}" type="parTrans" cxnId="{5B4B743D-D18D-4998-8117-A8703EE19BF0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947E72-B3BE-45A1-9C79-40FC7F3CABA1}" type="sibTrans" cxnId="{5B4B743D-D18D-4998-8117-A8703EE19BF0}">
      <dgm:prSet/>
      <dgm:spPr/>
      <dgm:t>
        <a:bodyPr/>
        <a:lstStyle/>
        <a:p>
          <a:endParaRPr lang="ru-RU" sz="24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CCCCDD-9046-4640-88B8-EA8F05971320}" type="pres">
      <dgm:prSet presAssocID="{F1174227-F1ED-4912-9E32-34752B9673B1}" presName="linear" presStyleCnt="0">
        <dgm:presLayoutVars>
          <dgm:dir/>
          <dgm:animLvl val="lvl"/>
          <dgm:resizeHandles val="exact"/>
        </dgm:presLayoutVars>
      </dgm:prSet>
      <dgm:spPr/>
    </dgm:pt>
    <dgm:pt modelId="{2976CCD9-EE5A-4A13-99B2-6A1BAFD864E8}" type="pres">
      <dgm:prSet presAssocID="{57A725C7-C04C-494E-A75C-BC0B6EA51EDB}" presName="parentLin" presStyleCnt="0"/>
      <dgm:spPr/>
    </dgm:pt>
    <dgm:pt modelId="{26EBE8A3-AE1A-48E0-9981-A363C4F00FD1}" type="pres">
      <dgm:prSet presAssocID="{57A725C7-C04C-494E-A75C-BC0B6EA51EDB}" presName="parentLeftMargin" presStyleLbl="node1" presStyleIdx="0" presStyleCnt="5"/>
      <dgm:spPr/>
    </dgm:pt>
    <dgm:pt modelId="{DB706879-79D5-488E-B0DC-3BD3FC21CB9E}" type="pres">
      <dgm:prSet presAssocID="{57A725C7-C04C-494E-A75C-BC0B6EA51ED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B32C1FA-02B3-4655-ACDB-491646B8719A}" type="pres">
      <dgm:prSet presAssocID="{57A725C7-C04C-494E-A75C-BC0B6EA51EDB}" presName="negativeSpace" presStyleCnt="0"/>
      <dgm:spPr/>
    </dgm:pt>
    <dgm:pt modelId="{AD7494CC-9BFD-4B77-A1F7-2655F58FA862}" type="pres">
      <dgm:prSet presAssocID="{57A725C7-C04C-494E-A75C-BC0B6EA51EDB}" presName="childText" presStyleLbl="conFgAcc1" presStyleIdx="0" presStyleCnt="5">
        <dgm:presLayoutVars>
          <dgm:bulletEnabled val="1"/>
        </dgm:presLayoutVars>
      </dgm:prSet>
      <dgm:spPr/>
    </dgm:pt>
    <dgm:pt modelId="{9EC5AF9E-4BE6-4387-AF48-8207CA197F3F}" type="pres">
      <dgm:prSet presAssocID="{9B024CFA-E2C0-41F2-A9A3-F9BFA811A769}" presName="spaceBetweenRectangles" presStyleCnt="0"/>
      <dgm:spPr/>
    </dgm:pt>
    <dgm:pt modelId="{B77D073E-77B6-477D-A4EF-6B8D93A1626D}" type="pres">
      <dgm:prSet presAssocID="{28DCFE92-C006-4E30-A19D-B125373DD02A}" presName="parentLin" presStyleCnt="0"/>
      <dgm:spPr/>
    </dgm:pt>
    <dgm:pt modelId="{993396E1-D973-4C74-B9F3-1D92BA77B094}" type="pres">
      <dgm:prSet presAssocID="{28DCFE92-C006-4E30-A19D-B125373DD02A}" presName="parentLeftMargin" presStyleLbl="node1" presStyleIdx="0" presStyleCnt="5"/>
      <dgm:spPr/>
    </dgm:pt>
    <dgm:pt modelId="{24D38391-B86A-44BF-B940-1C0B358B5017}" type="pres">
      <dgm:prSet presAssocID="{28DCFE92-C006-4E30-A19D-B125373DD02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4449902-711F-4852-93D2-A55A00CF3FCD}" type="pres">
      <dgm:prSet presAssocID="{28DCFE92-C006-4E30-A19D-B125373DD02A}" presName="negativeSpace" presStyleCnt="0"/>
      <dgm:spPr/>
    </dgm:pt>
    <dgm:pt modelId="{A70BBF95-60E1-48CF-BC26-2CC81BA005CD}" type="pres">
      <dgm:prSet presAssocID="{28DCFE92-C006-4E30-A19D-B125373DD02A}" presName="childText" presStyleLbl="conFgAcc1" presStyleIdx="1" presStyleCnt="5">
        <dgm:presLayoutVars>
          <dgm:bulletEnabled val="1"/>
        </dgm:presLayoutVars>
      </dgm:prSet>
      <dgm:spPr/>
    </dgm:pt>
    <dgm:pt modelId="{728F99D1-6E42-4AED-AF88-B76EEBC8F930}" type="pres">
      <dgm:prSet presAssocID="{80429ECB-9580-4A70-B0E1-B2F5A123EC6F}" presName="spaceBetweenRectangles" presStyleCnt="0"/>
      <dgm:spPr/>
    </dgm:pt>
    <dgm:pt modelId="{7B804192-E4D9-4B38-90EA-C51C49EC7B27}" type="pres">
      <dgm:prSet presAssocID="{6710177D-CAC5-4B34-A9FB-77AF7E9513CB}" presName="parentLin" presStyleCnt="0"/>
      <dgm:spPr/>
    </dgm:pt>
    <dgm:pt modelId="{D853FA95-D617-4896-B68F-C6B98966E4AB}" type="pres">
      <dgm:prSet presAssocID="{6710177D-CAC5-4B34-A9FB-77AF7E9513CB}" presName="parentLeftMargin" presStyleLbl="node1" presStyleIdx="1" presStyleCnt="5"/>
      <dgm:spPr/>
    </dgm:pt>
    <dgm:pt modelId="{9F1DFE08-2FA3-439E-8E5A-D39AA8641726}" type="pres">
      <dgm:prSet presAssocID="{6710177D-CAC5-4B34-A9FB-77AF7E9513C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879C3A6F-5C9C-40F6-9493-DC19DBF3E555}" type="pres">
      <dgm:prSet presAssocID="{6710177D-CAC5-4B34-A9FB-77AF7E9513CB}" presName="negativeSpace" presStyleCnt="0"/>
      <dgm:spPr/>
    </dgm:pt>
    <dgm:pt modelId="{F424E041-E48D-4624-BE8E-A3F03E92B7EC}" type="pres">
      <dgm:prSet presAssocID="{6710177D-CAC5-4B34-A9FB-77AF7E9513CB}" presName="childText" presStyleLbl="conFgAcc1" presStyleIdx="2" presStyleCnt="5">
        <dgm:presLayoutVars>
          <dgm:bulletEnabled val="1"/>
        </dgm:presLayoutVars>
      </dgm:prSet>
      <dgm:spPr/>
    </dgm:pt>
    <dgm:pt modelId="{9FF53AEC-74C5-487D-8221-137284C7B151}" type="pres">
      <dgm:prSet presAssocID="{A844955C-2EB7-4872-8F4E-F8929802A931}" presName="spaceBetweenRectangles" presStyleCnt="0"/>
      <dgm:spPr/>
    </dgm:pt>
    <dgm:pt modelId="{39D12C0B-E46B-4A8A-BD8B-1BF017BC069A}" type="pres">
      <dgm:prSet presAssocID="{A53610E9-A47D-4B63-8030-DDA18FCA9AA0}" presName="parentLin" presStyleCnt="0"/>
      <dgm:spPr/>
    </dgm:pt>
    <dgm:pt modelId="{EAF7BCCC-D5C0-463D-A1DE-729F56BAA8DF}" type="pres">
      <dgm:prSet presAssocID="{A53610E9-A47D-4B63-8030-DDA18FCA9AA0}" presName="parentLeftMargin" presStyleLbl="node1" presStyleIdx="2" presStyleCnt="5"/>
      <dgm:spPr/>
    </dgm:pt>
    <dgm:pt modelId="{6AD9C56E-9927-495F-BC17-1CA0ADAA40F6}" type="pres">
      <dgm:prSet presAssocID="{A53610E9-A47D-4B63-8030-DDA18FCA9AA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ED99434-6B02-4C33-849F-B3B640D0FB76}" type="pres">
      <dgm:prSet presAssocID="{A53610E9-A47D-4B63-8030-DDA18FCA9AA0}" presName="negativeSpace" presStyleCnt="0"/>
      <dgm:spPr/>
    </dgm:pt>
    <dgm:pt modelId="{F41B70A0-AEA7-4572-AE8C-5720197CA1A5}" type="pres">
      <dgm:prSet presAssocID="{A53610E9-A47D-4B63-8030-DDA18FCA9AA0}" presName="childText" presStyleLbl="conFgAcc1" presStyleIdx="3" presStyleCnt="5">
        <dgm:presLayoutVars>
          <dgm:bulletEnabled val="1"/>
        </dgm:presLayoutVars>
      </dgm:prSet>
      <dgm:spPr/>
    </dgm:pt>
    <dgm:pt modelId="{17FEC6EA-FE96-4256-8012-575A7624D8E6}" type="pres">
      <dgm:prSet presAssocID="{77B52213-B61C-48DB-869A-9C31065BCB13}" presName="spaceBetweenRectangles" presStyleCnt="0"/>
      <dgm:spPr/>
    </dgm:pt>
    <dgm:pt modelId="{245E8230-6175-4186-9440-0C8D2CAA28B6}" type="pres">
      <dgm:prSet presAssocID="{DAAAB15C-50AC-49FF-8B1F-B3D820B1A750}" presName="parentLin" presStyleCnt="0"/>
      <dgm:spPr/>
    </dgm:pt>
    <dgm:pt modelId="{7B6A32A6-D1ED-47CF-98AA-30F950255E4E}" type="pres">
      <dgm:prSet presAssocID="{DAAAB15C-50AC-49FF-8B1F-B3D820B1A750}" presName="parentLeftMargin" presStyleLbl="node1" presStyleIdx="3" presStyleCnt="5"/>
      <dgm:spPr/>
    </dgm:pt>
    <dgm:pt modelId="{F63D1BEF-B757-4345-9E7F-FEFBCC17BFC4}" type="pres">
      <dgm:prSet presAssocID="{DAAAB15C-50AC-49FF-8B1F-B3D820B1A750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1C989A0-9C50-4812-9299-30BDBD2161EA}" type="pres">
      <dgm:prSet presAssocID="{DAAAB15C-50AC-49FF-8B1F-B3D820B1A750}" presName="negativeSpace" presStyleCnt="0"/>
      <dgm:spPr/>
    </dgm:pt>
    <dgm:pt modelId="{9D2BEC2B-4BDB-46CC-BD89-941ADAD279C8}" type="pres">
      <dgm:prSet presAssocID="{DAAAB15C-50AC-49FF-8B1F-B3D820B1A750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ABBECE06-3BBD-4A5C-A2E5-71C196953A0B}" type="presOf" srcId="{A53610E9-A47D-4B63-8030-DDA18FCA9AA0}" destId="{EAF7BCCC-D5C0-463D-A1DE-729F56BAA8DF}" srcOrd="0" destOrd="0" presId="urn:microsoft.com/office/officeart/2005/8/layout/list1"/>
    <dgm:cxn modelId="{56E2E307-0ACA-4790-852C-E0E4B60FB909}" srcId="{F1174227-F1ED-4912-9E32-34752B9673B1}" destId="{57A725C7-C04C-494E-A75C-BC0B6EA51EDB}" srcOrd="0" destOrd="0" parTransId="{CF612CC5-BC26-436B-AF3A-602356F3DBB2}" sibTransId="{9B024CFA-E2C0-41F2-A9A3-F9BFA811A769}"/>
    <dgm:cxn modelId="{E7B81408-1487-4EC1-8DE8-4C38B8BDA628}" type="presOf" srcId="{6710177D-CAC5-4B34-A9FB-77AF7E9513CB}" destId="{D853FA95-D617-4896-B68F-C6B98966E4AB}" srcOrd="0" destOrd="0" presId="urn:microsoft.com/office/officeart/2005/8/layout/list1"/>
    <dgm:cxn modelId="{7E3D0E0A-A94D-4B73-A2ED-E8A801CE2426}" type="presOf" srcId="{6710177D-CAC5-4B34-A9FB-77AF7E9513CB}" destId="{9F1DFE08-2FA3-439E-8E5A-D39AA8641726}" srcOrd="1" destOrd="0" presId="urn:microsoft.com/office/officeart/2005/8/layout/list1"/>
    <dgm:cxn modelId="{8A841026-7CD8-4D19-8A02-1BD748612D6A}" type="presOf" srcId="{57A725C7-C04C-494E-A75C-BC0B6EA51EDB}" destId="{26EBE8A3-AE1A-48E0-9981-A363C4F00FD1}" srcOrd="0" destOrd="0" presId="urn:microsoft.com/office/officeart/2005/8/layout/list1"/>
    <dgm:cxn modelId="{28FB4833-D27C-4C2E-BF70-87ABC66F98DB}" type="presOf" srcId="{DAAAB15C-50AC-49FF-8B1F-B3D820B1A750}" destId="{F63D1BEF-B757-4345-9E7F-FEFBCC17BFC4}" srcOrd="1" destOrd="0" presId="urn:microsoft.com/office/officeart/2005/8/layout/list1"/>
    <dgm:cxn modelId="{5B4B743D-D18D-4998-8117-A8703EE19BF0}" srcId="{F1174227-F1ED-4912-9E32-34752B9673B1}" destId="{DAAAB15C-50AC-49FF-8B1F-B3D820B1A750}" srcOrd="4" destOrd="0" parTransId="{6FACCCBB-B874-4E2D-8508-2810565FFB23}" sibTransId="{D8947E72-B3BE-45A1-9C79-40FC7F3CABA1}"/>
    <dgm:cxn modelId="{E0CE2F82-15A1-417F-A322-A37C72677620}" type="presOf" srcId="{A53610E9-A47D-4B63-8030-DDA18FCA9AA0}" destId="{6AD9C56E-9927-495F-BC17-1CA0ADAA40F6}" srcOrd="1" destOrd="0" presId="urn:microsoft.com/office/officeart/2005/8/layout/list1"/>
    <dgm:cxn modelId="{469307AA-29F7-4BBE-B6EE-D2D358110E3B}" type="presOf" srcId="{57A725C7-C04C-494E-A75C-BC0B6EA51EDB}" destId="{DB706879-79D5-488E-B0DC-3BD3FC21CB9E}" srcOrd="1" destOrd="0" presId="urn:microsoft.com/office/officeart/2005/8/layout/list1"/>
    <dgm:cxn modelId="{FFBE37AF-46A6-48ED-AD9F-5E58B7BD5775}" type="presOf" srcId="{28DCFE92-C006-4E30-A19D-B125373DD02A}" destId="{993396E1-D973-4C74-B9F3-1D92BA77B094}" srcOrd="0" destOrd="0" presId="urn:microsoft.com/office/officeart/2005/8/layout/list1"/>
    <dgm:cxn modelId="{A66E5BBE-C0A5-4161-8DC8-CD31686CD77A}" srcId="{F1174227-F1ED-4912-9E32-34752B9673B1}" destId="{6710177D-CAC5-4B34-A9FB-77AF7E9513CB}" srcOrd="2" destOrd="0" parTransId="{63B648BC-FB83-4F25-9CED-EC9128F11E10}" sibTransId="{A844955C-2EB7-4872-8F4E-F8929802A931}"/>
    <dgm:cxn modelId="{7D80C9D2-884B-4C26-A1EE-8121C5A0A8C1}" srcId="{F1174227-F1ED-4912-9E32-34752B9673B1}" destId="{28DCFE92-C006-4E30-A19D-B125373DD02A}" srcOrd="1" destOrd="0" parTransId="{44E37185-7D28-4B66-A5A8-CF5582BF28A7}" sibTransId="{80429ECB-9580-4A70-B0E1-B2F5A123EC6F}"/>
    <dgm:cxn modelId="{D80DB3F0-1685-4E56-8F2C-DB630702D63B}" srcId="{F1174227-F1ED-4912-9E32-34752B9673B1}" destId="{A53610E9-A47D-4B63-8030-DDA18FCA9AA0}" srcOrd="3" destOrd="0" parTransId="{A82C83DA-634F-4182-97E9-94310EBAAF87}" sibTransId="{77B52213-B61C-48DB-869A-9C31065BCB13}"/>
    <dgm:cxn modelId="{A61B80F2-F79A-4EB7-BACE-269C2ED7AE2A}" type="presOf" srcId="{F1174227-F1ED-4912-9E32-34752B9673B1}" destId="{02CCCCDD-9046-4640-88B8-EA8F05971320}" srcOrd="0" destOrd="0" presId="urn:microsoft.com/office/officeart/2005/8/layout/list1"/>
    <dgm:cxn modelId="{D5EBEBF8-89B7-4046-B324-764164ADDA8C}" type="presOf" srcId="{DAAAB15C-50AC-49FF-8B1F-B3D820B1A750}" destId="{7B6A32A6-D1ED-47CF-98AA-30F950255E4E}" srcOrd="0" destOrd="0" presId="urn:microsoft.com/office/officeart/2005/8/layout/list1"/>
    <dgm:cxn modelId="{4B2EB7FE-07C7-4AA9-9559-22D8C3732651}" type="presOf" srcId="{28DCFE92-C006-4E30-A19D-B125373DD02A}" destId="{24D38391-B86A-44BF-B940-1C0B358B5017}" srcOrd="1" destOrd="0" presId="urn:microsoft.com/office/officeart/2005/8/layout/list1"/>
    <dgm:cxn modelId="{714682E4-4EDD-4C6C-B444-BD7804DD8C1E}" type="presParOf" srcId="{02CCCCDD-9046-4640-88B8-EA8F05971320}" destId="{2976CCD9-EE5A-4A13-99B2-6A1BAFD864E8}" srcOrd="0" destOrd="0" presId="urn:microsoft.com/office/officeart/2005/8/layout/list1"/>
    <dgm:cxn modelId="{B656A663-126E-4DFB-83CA-801E9FE42AFF}" type="presParOf" srcId="{2976CCD9-EE5A-4A13-99B2-6A1BAFD864E8}" destId="{26EBE8A3-AE1A-48E0-9981-A363C4F00FD1}" srcOrd="0" destOrd="0" presId="urn:microsoft.com/office/officeart/2005/8/layout/list1"/>
    <dgm:cxn modelId="{6D0AC753-1DCB-47E1-835A-1C1090C1A665}" type="presParOf" srcId="{2976CCD9-EE5A-4A13-99B2-6A1BAFD864E8}" destId="{DB706879-79D5-488E-B0DC-3BD3FC21CB9E}" srcOrd="1" destOrd="0" presId="urn:microsoft.com/office/officeart/2005/8/layout/list1"/>
    <dgm:cxn modelId="{C7A7FD59-25F6-4917-89AB-D2916EB23A9C}" type="presParOf" srcId="{02CCCCDD-9046-4640-88B8-EA8F05971320}" destId="{AB32C1FA-02B3-4655-ACDB-491646B8719A}" srcOrd="1" destOrd="0" presId="urn:microsoft.com/office/officeart/2005/8/layout/list1"/>
    <dgm:cxn modelId="{B53DA75E-972A-42B3-980A-FD09CBE9AD69}" type="presParOf" srcId="{02CCCCDD-9046-4640-88B8-EA8F05971320}" destId="{AD7494CC-9BFD-4B77-A1F7-2655F58FA862}" srcOrd="2" destOrd="0" presId="urn:microsoft.com/office/officeart/2005/8/layout/list1"/>
    <dgm:cxn modelId="{6FE316F9-F964-4D06-AF6F-1B53E7CF6CEB}" type="presParOf" srcId="{02CCCCDD-9046-4640-88B8-EA8F05971320}" destId="{9EC5AF9E-4BE6-4387-AF48-8207CA197F3F}" srcOrd="3" destOrd="0" presId="urn:microsoft.com/office/officeart/2005/8/layout/list1"/>
    <dgm:cxn modelId="{1F281F5D-AFD0-4015-8907-6A3313F0C66E}" type="presParOf" srcId="{02CCCCDD-9046-4640-88B8-EA8F05971320}" destId="{B77D073E-77B6-477D-A4EF-6B8D93A1626D}" srcOrd="4" destOrd="0" presId="urn:microsoft.com/office/officeart/2005/8/layout/list1"/>
    <dgm:cxn modelId="{7644326E-20B4-48B3-B7CA-06C12B58B887}" type="presParOf" srcId="{B77D073E-77B6-477D-A4EF-6B8D93A1626D}" destId="{993396E1-D973-4C74-B9F3-1D92BA77B094}" srcOrd="0" destOrd="0" presId="urn:microsoft.com/office/officeart/2005/8/layout/list1"/>
    <dgm:cxn modelId="{8ACD1BD3-06F1-4EF0-9F2B-D8CC8FC9F751}" type="presParOf" srcId="{B77D073E-77B6-477D-A4EF-6B8D93A1626D}" destId="{24D38391-B86A-44BF-B940-1C0B358B5017}" srcOrd="1" destOrd="0" presId="urn:microsoft.com/office/officeart/2005/8/layout/list1"/>
    <dgm:cxn modelId="{5E1C2732-3CCE-4A25-AC39-DE7FEACA65C5}" type="presParOf" srcId="{02CCCCDD-9046-4640-88B8-EA8F05971320}" destId="{74449902-711F-4852-93D2-A55A00CF3FCD}" srcOrd="5" destOrd="0" presId="urn:microsoft.com/office/officeart/2005/8/layout/list1"/>
    <dgm:cxn modelId="{A42CAE4D-1B77-40DB-A40D-0622B57D320E}" type="presParOf" srcId="{02CCCCDD-9046-4640-88B8-EA8F05971320}" destId="{A70BBF95-60E1-48CF-BC26-2CC81BA005CD}" srcOrd="6" destOrd="0" presId="urn:microsoft.com/office/officeart/2005/8/layout/list1"/>
    <dgm:cxn modelId="{19AC5B6B-B7FA-42BF-A526-F4D62337C8AC}" type="presParOf" srcId="{02CCCCDD-9046-4640-88B8-EA8F05971320}" destId="{728F99D1-6E42-4AED-AF88-B76EEBC8F930}" srcOrd="7" destOrd="0" presId="urn:microsoft.com/office/officeart/2005/8/layout/list1"/>
    <dgm:cxn modelId="{AB5313E6-0D5D-4277-8281-05BEF8085FC1}" type="presParOf" srcId="{02CCCCDD-9046-4640-88B8-EA8F05971320}" destId="{7B804192-E4D9-4B38-90EA-C51C49EC7B27}" srcOrd="8" destOrd="0" presId="urn:microsoft.com/office/officeart/2005/8/layout/list1"/>
    <dgm:cxn modelId="{5201E067-35F9-473C-86A8-85521FD56C43}" type="presParOf" srcId="{7B804192-E4D9-4B38-90EA-C51C49EC7B27}" destId="{D853FA95-D617-4896-B68F-C6B98966E4AB}" srcOrd="0" destOrd="0" presId="urn:microsoft.com/office/officeart/2005/8/layout/list1"/>
    <dgm:cxn modelId="{E44174CA-B1CA-4686-B88E-551AA27CBD56}" type="presParOf" srcId="{7B804192-E4D9-4B38-90EA-C51C49EC7B27}" destId="{9F1DFE08-2FA3-439E-8E5A-D39AA8641726}" srcOrd="1" destOrd="0" presId="urn:microsoft.com/office/officeart/2005/8/layout/list1"/>
    <dgm:cxn modelId="{E4EF265C-449D-4DDE-A2C8-4DD227A078ED}" type="presParOf" srcId="{02CCCCDD-9046-4640-88B8-EA8F05971320}" destId="{879C3A6F-5C9C-40F6-9493-DC19DBF3E555}" srcOrd="9" destOrd="0" presId="urn:microsoft.com/office/officeart/2005/8/layout/list1"/>
    <dgm:cxn modelId="{288D546D-7C10-4168-A1AD-4F7BB4AF0BAF}" type="presParOf" srcId="{02CCCCDD-9046-4640-88B8-EA8F05971320}" destId="{F424E041-E48D-4624-BE8E-A3F03E92B7EC}" srcOrd="10" destOrd="0" presId="urn:microsoft.com/office/officeart/2005/8/layout/list1"/>
    <dgm:cxn modelId="{DB43A7C4-D232-4772-9C62-9CCB30B7511D}" type="presParOf" srcId="{02CCCCDD-9046-4640-88B8-EA8F05971320}" destId="{9FF53AEC-74C5-487D-8221-137284C7B151}" srcOrd="11" destOrd="0" presId="urn:microsoft.com/office/officeart/2005/8/layout/list1"/>
    <dgm:cxn modelId="{DEFED61E-1897-401A-B745-B3E30469FADB}" type="presParOf" srcId="{02CCCCDD-9046-4640-88B8-EA8F05971320}" destId="{39D12C0B-E46B-4A8A-BD8B-1BF017BC069A}" srcOrd="12" destOrd="0" presId="urn:microsoft.com/office/officeart/2005/8/layout/list1"/>
    <dgm:cxn modelId="{92158136-010C-4F14-9929-1ACBE3C1165E}" type="presParOf" srcId="{39D12C0B-E46B-4A8A-BD8B-1BF017BC069A}" destId="{EAF7BCCC-D5C0-463D-A1DE-729F56BAA8DF}" srcOrd="0" destOrd="0" presId="urn:microsoft.com/office/officeart/2005/8/layout/list1"/>
    <dgm:cxn modelId="{2330FF1C-3B2B-4BB3-814F-CC6DC8466E1C}" type="presParOf" srcId="{39D12C0B-E46B-4A8A-BD8B-1BF017BC069A}" destId="{6AD9C56E-9927-495F-BC17-1CA0ADAA40F6}" srcOrd="1" destOrd="0" presId="urn:microsoft.com/office/officeart/2005/8/layout/list1"/>
    <dgm:cxn modelId="{01A8D080-E090-4BED-A508-65990BACFE38}" type="presParOf" srcId="{02CCCCDD-9046-4640-88B8-EA8F05971320}" destId="{3ED99434-6B02-4C33-849F-B3B640D0FB76}" srcOrd="13" destOrd="0" presId="urn:microsoft.com/office/officeart/2005/8/layout/list1"/>
    <dgm:cxn modelId="{9A54A3BB-A908-4B08-AA24-0C1716122C02}" type="presParOf" srcId="{02CCCCDD-9046-4640-88B8-EA8F05971320}" destId="{F41B70A0-AEA7-4572-AE8C-5720197CA1A5}" srcOrd="14" destOrd="0" presId="urn:microsoft.com/office/officeart/2005/8/layout/list1"/>
    <dgm:cxn modelId="{401D9BF3-D5DC-4C29-B5CE-8E8E71D7D60F}" type="presParOf" srcId="{02CCCCDD-9046-4640-88B8-EA8F05971320}" destId="{17FEC6EA-FE96-4256-8012-575A7624D8E6}" srcOrd="15" destOrd="0" presId="urn:microsoft.com/office/officeart/2005/8/layout/list1"/>
    <dgm:cxn modelId="{D50C2A1B-FEB8-4F61-9739-1F568F0F6688}" type="presParOf" srcId="{02CCCCDD-9046-4640-88B8-EA8F05971320}" destId="{245E8230-6175-4186-9440-0C8D2CAA28B6}" srcOrd="16" destOrd="0" presId="urn:microsoft.com/office/officeart/2005/8/layout/list1"/>
    <dgm:cxn modelId="{3067D312-EE1C-494C-9117-E06D99EB31C4}" type="presParOf" srcId="{245E8230-6175-4186-9440-0C8D2CAA28B6}" destId="{7B6A32A6-D1ED-47CF-98AA-30F950255E4E}" srcOrd="0" destOrd="0" presId="urn:microsoft.com/office/officeart/2005/8/layout/list1"/>
    <dgm:cxn modelId="{C3321D03-39E0-428C-AEFE-BE5C50546DA2}" type="presParOf" srcId="{245E8230-6175-4186-9440-0C8D2CAA28B6}" destId="{F63D1BEF-B757-4345-9E7F-FEFBCC17BFC4}" srcOrd="1" destOrd="0" presId="urn:microsoft.com/office/officeart/2005/8/layout/list1"/>
    <dgm:cxn modelId="{05F518E5-2F98-4B0B-8F8F-9FE868FB6614}" type="presParOf" srcId="{02CCCCDD-9046-4640-88B8-EA8F05971320}" destId="{E1C989A0-9C50-4812-9299-30BDBD2161EA}" srcOrd="17" destOrd="0" presId="urn:microsoft.com/office/officeart/2005/8/layout/list1"/>
    <dgm:cxn modelId="{9F557F3B-965C-4D08-BB38-1A71763011C8}" type="presParOf" srcId="{02CCCCDD-9046-4640-88B8-EA8F05971320}" destId="{9D2BEC2B-4BDB-46CC-BD89-941ADAD279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174227-F1ED-4912-9E32-34752B9673B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8DCFE92-C006-4E30-A19D-B125373DD02A}">
      <dgm:prSet custT="1"/>
      <dgm:spPr/>
      <dgm:t>
        <a:bodyPr/>
        <a:lstStyle/>
        <a:p>
          <a:r>
            <a:rPr lang="ru-RU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нормативно-правовое обеспечение;</a:t>
          </a:r>
        </a:p>
      </dgm:t>
    </dgm:pt>
    <dgm:pt modelId="{44E37185-7D28-4B66-A5A8-CF5582BF28A7}" type="parTrans" cxnId="{7D80C9D2-884B-4C26-A1EE-8121C5A0A8C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429ECB-9580-4A70-B0E1-B2F5A123EC6F}" type="sibTrans" cxnId="{7D80C9D2-884B-4C26-A1EE-8121C5A0A8C1}">
      <dgm:prSet/>
      <dgm:spPr/>
      <dgm:t>
        <a:bodyPr/>
        <a:lstStyle/>
        <a:p>
          <a:endParaRPr lang="ru-RU" sz="24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CCCCDD-9046-4640-88B8-EA8F05971320}" type="pres">
      <dgm:prSet presAssocID="{F1174227-F1ED-4912-9E32-34752B9673B1}" presName="linear" presStyleCnt="0">
        <dgm:presLayoutVars>
          <dgm:dir/>
          <dgm:animLvl val="lvl"/>
          <dgm:resizeHandles val="exact"/>
        </dgm:presLayoutVars>
      </dgm:prSet>
      <dgm:spPr/>
    </dgm:pt>
    <dgm:pt modelId="{B77D073E-77B6-477D-A4EF-6B8D93A1626D}" type="pres">
      <dgm:prSet presAssocID="{28DCFE92-C006-4E30-A19D-B125373DD02A}" presName="parentLin" presStyleCnt="0"/>
      <dgm:spPr/>
    </dgm:pt>
    <dgm:pt modelId="{993396E1-D973-4C74-B9F3-1D92BA77B094}" type="pres">
      <dgm:prSet presAssocID="{28DCFE92-C006-4E30-A19D-B125373DD02A}" presName="parentLeftMargin" presStyleLbl="node1" presStyleIdx="0" presStyleCnt="1"/>
      <dgm:spPr/>
    </dgm:pt>
    <dgm:pt modelId="{24D38391-B86A-44BF-B940-1C0B358B5017}" type="pres">
      <dgm:prSet presAssocID="{28DCFE92-C006-4E30-A19D-B125373DD02A}" presName="parentText" presStyleLbl="node1" presStyleIdx="0" presStyleCnt="1" custScaleY="57107" custLinFactNeighborX="63636" custLinFactNeighborY="-79838">
        <dgm:presLayoutVars>
          <dgm:chMax val="0"/>
          <dgm:bulletEnabled val="1"/>
        </dgm:presLayoutVars>
      </dgm:prSet>
      <dgm:spPr/>
    </dgm:pt>
    <dgm:pt modelId="{74449902-711F-4852-93D2-A55A00CF3FCD}" type="pres">
      <dgm:prSet presAssocID="{28DCFE92-C006-4E30-A19D-B125373DD02A}" presName="negativeSpace" presStyleCnt="0"/>
      <dgm:spPr/>
    </dgm:pt>
    <dgm:pt modelId="{A70BBF95-60E1-48CF-BC26-2CC81BA005CD}" type="pres">
      <dgm:prSet presAssocID="{28DCFE92-C006-4E30-A19D-B125373DD02A}" presName="childText" presStyleLbl="conFgAcc1" presStyleIdx="0" presStyleCnt="1" custScaleY="67052" custLinFactY="-84732" custLinFactNeighborX="1818" custLinFactNeighborY="-100000">
        <dgm:presLayoutVars>
          <dgm:bulletEnabled val="1"/>
        </dgm:presLayoutVars>
      </dgm:prSet>
      <dgm:spPr/>
    </dgm:pt>
  </dgm:ptLst>
  <dgm:cxnLst>
    <dgm:cxn modelId="{FFBE37AF-46A6-48ED-AD9F-5E58B7BD5775}" type="presOf" srcId="{28DCFE92-C006-4E30-A19D-B125373DD02A}" destId="{993396E1-D973-4C74-B9F3-1D92BA77B094}" srcOrd="0" destOrd="0" presId="urn:microsoft.com/office/officeart/2005/8/layout/list1"/>
    <dgm:cxn modelId="{7D80C9D2-884B-4C26-A1EE-8121C5A0A8C1}" srcId="{F1174227-F1ED-4912-9E32-34752B9673B1}" destId="{28DCFE92-C006-4E30-A19D-B125373DD02A}" srcOrd="0" destOrd="0" parTransId="{44E37185-7D28-4B66-A5A8-CF5582BF28A7}" sibTransId="{80429ECB-9580-4A70-B0E1-B2F5A123EC6F}"/>
    <dgm:cxn modelId="{A61B80F2-F79A-4EB7-BACE-269C2ED7AE2A}" type="presOf" srcId="{F1174227-F1ED-4912-9E32-34752B9673B1}" destId="{02CCCCDD-9046-4640-88B8-EA8F05971320}" srcOrd="0" destOrd="0" presId="urn:microsoft.com/office/officeart/2005/8/layout/list1"/>
    <dgm:cxn modelId="{4B2EB7FE-07C7-4AA9-9559-22D8C3732651}" type="presOf" srcId="{28DCFE92-C006-4E30-A19D-B125373DD02A}" destId="{24D38391-B86A-44BF-B940-1C0B358B5017}" srcOrd="1" destOrd="0" presId="urn:microsoft.com/office/officeart/2005/8/layout/list1"/>
    <dgm:cxn modelId="{1F281F5D-AFD0-4015-8907-6A3313F0C66E}" type="presParOf" srcId="{02CCCCDD-9046-4640-88B8-EA8F05971320}" destId="{B77D073E-77B6-477D-A4EF-6B8D93A1626D}" srcOrd="0" destOrd="0" presId="urn:microsoft.com/office/officeart/2005/8/layout/list1"/>
    <dgm:cxn modelId="{7644326E-20B4-48B3-B7CA-06C12B58B887}" type="presParOf" srcId="{B77D073E-77B6-477D-A4EF-6B8D93A1626D}" destId="{993396E1-D973-4C74-B9F3-1D92BA77B094}" srcOrd="0" destOrd="0" presId="urn:microsoft.com/office/officeart/2005/8/layout/list1"/>
    <dgm:cxn modelId="{8ACD1BD3-06F1-4EF0-9F2B-D8CC8FC9F751}" type="presParOf" srcId="{B77D073E-77B6-477D-A4EF-6B8D93A1626D}" destId="{24D38391-B86A-44BF-B940-1C0B358B5017}" srcOrd="1" destOrd="0" presId="urn:microsoft.com/office/officeart/2005/8/layout/list1"/>
    <dgm:cxn modelId="{5E1C2732-3CCE-4A25-AC39-DE7FEACA65C5}" type="presParOf" srcId="{02CCCCDD-9046-4640-88B8-EA8F05971320}" destId="{74449902-711F-4852-93D2-A55A00CF3FCD}" srcOrd="1" destOrd="0" presId="urn:microsoft.com/office/officeart/2005/8/layout/list1"/>
    <dgm:cxn modelId="{A42CAE4D-1B77-40DB-A40D-0622B57D320E}" type="presParOf" srcId="{02CCCCDD-9046-4640-88B8-EA8F05971320}" destId="{A70BBF95-60E1-48CF-BC26-2CC81BA005C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174227-F1ED-4912-9E32-34752B9673B1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710177D-CAC5-4B34-A9FB-77AF7E9513CB}">
      <dgm:prSet custT="1"/>
      <dgm:spPr/>
      <dgm:t>
        <a:bodyPr/>
        <a:lstStyle/>
        <a:p>
          <a:r>
            <a:rPr lang="ru-RU" sz="3200" dirty="0"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обеспечение;</a:t>
          </a:r>
        </a:p>
      </dgm:t>
    </dgm:pt>
    <dgm:pt modelId="{63B648BC-FB83-4F25-9CED-EC9128F11E10}" type="parTrans" cxnId="{A66E5BBE-C0A5-4161-8DC8-CD31686CD77A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4955C-2EB7-4872-8F4E-F8929802A931}" type="sibTrans" cxnId="{A66E5BBE-C0A5-4161-8DC8-CD31686CD77A}">
      <dgm:prSet/>
      <dgm:spPr/>
      <dgm:t>
        <a:bodyPr/>
        <a:lstStyle/>
        <a:p>
          <a:endParaRPr lang="ru-RU" sz="32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CCCCDD-9046-4640-88B8-EA8F05971320}" type="pres">
      <dgm:prSet presAssocID="{F1174227-F1ED-4912-9E32-34752B9673B1}" presName="linear" presStyleCnt="0">
        <dgm:presLayoutVars>
          <dgm:dir/>
          <dgm:animLvl val="lvl"/>
          <dgm:resizeHandles val="exact"/>
        </dgm:presLayoutVars>
      </dgm:prSet>
      <dgm:spPr/>
    </dgm:pt>
    <dgm:pt modelId="{7B804192-E4D9-4B38-90EA-C51C49EC7B27}" type="pres">
      <dgm:prSet presAssocID="{6710177D-CAC5-4B34-A9FB-77AF7E9513CB}" presName="parentLin" presStyleCnt="0"/>
      <dgm:spPr/>
    </dgm:pt>
    <dgm:pt modelId="{D853FA95-D617-4896-B68F-C6B98966E4AB}" type="pres">
      <dgm:prSet presAssocID="{6710177D-CAC5-4B34-A9FB-77AF7E9513CB}" presName="parentLeftMargin" presStyleLbl="node1" presStyleIdx="0" presStyleCnt="1"/>
      <dgm:spPr/>
    </dgm:pt>
    <dgm:pt modelId="{9F1DFE08-2FA3-439E-8E5A-D39AA8641726}" type="pres">
      <dgm:prSet presAssocID="{6710177D-CAC5-4B34-A9FB-77AF7E9513CB}" presName="parentText" presStyleLbl="node1" presStyleIdx="0" presStyleCnt="1" custLinFactNeighborX="63636" custLinFactNeighborY="5213">
        <dgm:presLayoutVars>
          <dgm:chMax val="0"/>
          <dgm:bulletEnabled val="1"/>
        </dgm:presLayoutVars>
      </dgm:prSet>
      <dgm:spPr/>
    </dgm:pt>
    <dgm:pt modelId="{879C3A6F-5C9C-40F6-9493-DC19DBF3E555}" type="pres">
      <dgm:prSet presAssocID="{6710177D-CAC5-4B34-A9FB-77AF7E9513CB}" presName="negativeSpace" presStyleCnt="0"/>
      <dgm:spPr/>
    </dgm:pt>
    <dgm:pt modelId="{F424E041-E48D-4624-BE8E-A3F03E92B7EC}" type="pres">
      <dgm:prSet presAssocID="{6710177D-CAC5-4B34-A9FB-77AF7E9513CB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E7B81408-1487-4EC1-8DE8-4C38B8BDA628}" type="presOf" srcId="{6710177D-CAC5-4B34-A9FB-77AF7E9513CB}" destId="{D853FA95-D617-4896-B68F-C6B98966E4AB}" srcOrd="0" destOrd="0" presId="urn:microsoft.com/office/officeart/2005/8/layout/list1"/>
    <dgm:cxn modelId="{7E3D0E0A-A94D-4B73-A2ED-E8A801CE2426}" type="presOf" srcId="{6710177D-CAC5-4B34-A9FB-77AF7E9513CB}" destId="{9F1DFE08-2FA3-439E-8E5A-D39AA8641726}" srcOrd="1" destOrd="0" presId="urn:microsoft.com/office/officeart/2005/8/layout/list1"/>
    <dgm:cxn modelId="{A66E5BBE-C0A5-4161-8DC8-CD31686CD77A}" srcId="{F1174227-F1ED-4912-9E32-34752B9673B1}" destId="{6710177D-CAC5-4B34-A9FB-77AF7E9513CB}" srcOrd="0" destOrd="0" parTransId="{63B648BC-FB83-4F25-9CED-EC9128F11E10}" sibTransId="{A844955C-2EB7-4872-8F4E-F8929802A931}"/>
    <dgm:cxn modelId="{A61B80F2-F79A-4EB7-BACE-269C2ED7AE2A}" type="presOf" srcId="{F1174227-F1ED-4912-9E32-34752B9673B1}" destId="{02CCCCDD-9046-4640-88B8-EA8F05971320}" srcOrd="0" destOrd="0" presId="urn:microsoft.com/office/officeart/2005/8/layout/list1"/>
    <dgm:cxn modelId="{AB5313E6-0D5D-4277-8281-05BEF8085FC1}" type="presParOf" srcId="{02CCCCDD-9046-4640-88B8-EA8F05971320}" destId="{7B804192-E4D9-4B38-90EA-C51C49EC7B27}" srcOrd="0" destOrd="0" presId="urn:microsoft.com/office/officeart/2005/8/layout/list1"/>
    <dgm:cxn modelId="{5201E067-35F9-473C-86A8-85521FD56C43}" type="presParOf" srcId="{7B804192-E4D9-4B38-90EA-C51C49EC7B27}" destId="{D853FA95-D617-4896-B68F-C6B98966E4AB}" srcOrd="0" destOrd="0" presId="urn:microsoft.com/office/officeart/2005/8/layout/list1"/>
    <dgm:cxn modelId="{E44174CA-B1CA-4686-B88E-551AA27CBD56}" type="presParOf" srcId="{7B804192-E4D9-4B38-90EA-C51C49EC7B27}" destId="{9F1DFE08-2FA3-439E-8E5A-D39AA8641726}" srcOrd="1" destOrd="0" presId="urn:microsoft.com/office/officeart/2005/8/layout/list1"/>
    <dgm:cxn modelId="{E4EF265C-449D-4DDE-A2C8-4DD227A078ED}" type="presParOf" srcId="{02CCCCDD-9046-4640-88B8-EA8F05971320}" destId="{879C3A6F-5C9C-40F6-9493-DC19DBF3E555}" srcOrd="1" destOrd="0" presId="urn:microsoft.com/office/officeart/2005/8/layout/list1"/>
    <dgm:cxn modelId="{288D546D-7C10-4168-A1AD-4F7BB4AF0BAF}" type="presParOf" srcId="{02CCCCDD-9046-4640-88B8-EA8F05971320}" destId="{F424E041-E48D-4624-BE8E-A3F03E92B7E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7E407-F4F1-4ABF-B08B-6C51A3F9B225}">
      <dsp:nvSpPr>
        <dsp:cNvPr id="0" name=""/>
        <dsp:cNvSpPr/>
      </dsp:nvSpPr>
      <dsp:spPr>
        <a:xfrm>
          <a:off x="606442" y="688"/>
          <a:ext cx="2096248" cy="125774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социализации;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6442" y="688"/>
        <a:ext cx="2096248" cy="1257749"/>
      </dsp:txXfrm>
    </dsp:sp>
    <dsp:sp modelId="{AFCE7BB5-D842-4BCD-BA32-3B371F7FB779}">
      <dsp:nvSpPr>
        <dsp:cNvPr id="0" name=""/>
        <dsp:cNvSpPr/>
      </dsp:nvSpPr>
      <dsp:spPr>
        <a:xfrm>
          <a:off x="2912315" y="688"/>
          <a:ext cx="2096248" cy="1257749"/>
        </a:xfrm>
        <a:prstGeom prst="rect">
          <a:avLst/>
        </a:prstGeom>
        <a:solidFill>
          <a:schemeClr val="accent3">
            <a:hueOff val="-998332"/>
            <a:satOff val="8461"/>
            <a:lumOff val="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коммуникативному и познавательному развитию;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2315" y="688"/>
        <a:ext cx="2096248" cy="1257749"/>
      </dsp:txXfrm>
    </dsp:sp>
    <dsp:sp modelId="{13C95E42-4821-44BC-8C00-1ADCC3102F88}">
      <dsp:nvSpPr>
        <dsp:cNvPr id="0" name=""/>
        <dsp:cNvSpPr/>
      </dsp:nvSpPr>
      <dsp:spPr>
        <a:xfrm>
          <a:off x="5218189" y="688"/>
          <a:ext cx="2096248" cy="1257749"/>
        </a:xfrm>
        <a:prstGeom prst="rect">
          <a:avLst/>
        </a:prstGeom>
        <a:solidFill>
          <a:schemeClr val="accent3">
            <a:hueOff val="-1996664"/>
            <a:satOff val="16923"/>
            <a:lumOff val="1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духовно-нравственному воспитанию детей;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8189" y="688"/>
        <a:ext cx="2096248" cy="1257749"/>
      </dsp:txXfrm>
    </dsp:sp>
    <dsp:sp modelId="{A4546F92-1F01-4E52-B352-950AD1A4CCDE}">
      <dsp:nvSpPr>
        <dsp:cNvPr id="0" name=""/>
        <dsp:cNvSpPr/>
      </dsp:nvSpPr>
      <dsp:spPr>
        <a:xfrm>
          <a:off x="606442" y="1468062"/>
          <a:ext cx="2096248" cy="1257749"/>
        </a:xfrm>
        <a:prstGeom prst="rect">
          <a:avLst/>
        </a:prstGeom>
        <a:solidFill>
          <a:schemeClr val="accent3">
            <a:hueOff val="-2994996"/>
            <a:satOff val="25385"/>
            <a:lumOff val="2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патриотическому воспитанию детей;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6442" y="1468062"/>
        <a:ext cx="2096248" cy="1257749"/>
      </dsp:txXfrm>
    </dsp:sp>
    <dsp:sp modelId="{35EE1BC7-2C78-462A-BFA0-6D5A9897935D}">
      <dsp:nvSpPr>
        <dsp:cNvPr id="0" name=""/>
        <dsp:cNvSpPr/>
      </dsp:nvSpPr>
      <dsp:spPr>
        <a:xfrm>
          <a:off x="2912315" y="1468062"/>
          <a:ext cx="2096248" cy="1257749"/>
        </a:xfrm>
        <a:prstGeom prst="rect">
          <a:avLst/>
        </a:prstGeom>
        <a:solidFill>
          <a:schemeClr val="accent3">
            <a:hueOff val="-3993327"/>
            <a:satOff val="33846"/>
            <a:lumOff val="33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трудовому воспитанию детей;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2315" y="1468062"/>
        <a:ext cx="2096248" cy="1257749"/>
      </dsp:txXfrm>
    </dsp:sp>
    <dsp:sp modelId="{2CD29D4E-B56E-497D-AA68-0E4D95AADC31}">
      <dsp:nvSpPr>
        <dsp:cNvPr id="0" name=""/>
        <dsp:cNvSpPr/>
      </dsp:nvSpPr>
      <dsp:spPr>
        <a:xfrm>
          <a:off x="5218189" y="1468062"/>
          <a:ext cx="2096248" cy="1257749"/>
        </a:xfrm>
        <a:prstGeom prst="rect">
          <a:avLst/>
        </a:prstGeom>
        <a:solidFill>
          <a:schemeClr val="accent3">
            <a:hueOff val="-4991659"/>
            <a:satOff val="42307"/>
            <a:lumOff val="4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художественно-эстетическому воспитанию детей;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8189" y="1468062"/>
        <a:ext cx="2096248" cy="1257749"/>
      </dsp:txXfrm>
    </dsp:sp>
    <dsp:sp modelId="{666D3BC6-A576-479A-AE23-F31B1840BA03}">
      <dsp:nvSpPr>
        <dsp:cNvPr id="0" name=""/>
        <dsp:cNvSpPr/>
      </dsp:nvSpPr>
      <dsp:spPr>
        <a:xfrm>
          <a:off x="606442" y="2935436"/>
          <a:ext cx="2096248" cy="1257749"/>
        </a:xfrm>
        <a:prstGeom prst="rect">
          <a:avLst/>
        </a:prstGeom>
        <a:solidFill>
          <a:schemeClr val="accent3">
            <a:hueOff val="-5989991"/>
            <a:satOff val="50769"/>
            <a:lumOff val="5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гендерному воспитанию детей;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6442" y="2935436"/>
        <a:ext cx="2096248" cy="1257749"/>
      </dsp:txXfrm>
    </dsp:sp>
    <dsp:sp modelId="{B1D692B9-322F-4105-B93F-E7B839A702F5}">
      <dsp:nvSpPr>
        <dsp:cNvPr id="0" name=""/>
        <dsp:cNvSpPr/>
      </dsp:nvSpPr>
      <dsp:spPr>
        <a:xfrm>
          <a:off x="2912315" y="2935436"/>
          <a:ext cx="2096248" cy="1257749"/>
        </a:xfrm>
        <a:prstGeom prst="rect">
          <a:avLst/>
        </a:prstGeom>
        <a:solidFill>
          <a:schemeClr val="accent3">
            <a:hueOff val="-6988323"/>
            <a:satOff val="59231"/>
            <a:lumOff val="5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развитию речи;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12315" y="2935436"/>
        <a:ext cx="2096248" cy="1257749"/>
      </dsp:txXfrm>
    </dsp:sp>
    <dsp:sp modelId="{632AA68B-D07F-4F31-BFB1-4A2853A445D8}">
      <dsp:nvSpPr>
        <dsp:cNvPr id="0" name=""/>
        <dsp:cNvSpPr/>
      </dsp:nvSpPr>
      <dsp:spPr>
        <a:xfrm>
          <a:off x="5218189" y="2935436"/>
          <a:ext cx="2096248" cy="1257749"/>
        </a:xfrm>
        <a:prstGeom prst="rect">
          <a:avLst/>
        </a:prstGeom>
        <a:solidFill>
          <a:schemeClr val="accent3">
            <a:hueOff val="-7986655"/>
            <a:satOff val="67692"/>
            <a:lumOff val="6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формированию интереса к чтению у детей в семье;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18189" y="2935436"/>
        <a:ext cx="2096248" cy="1257749"/>
      </dsp:txXfrm>
    </dsp:sp>
    <dsp:sp modelId="{B4904070-6206-4978-A6A2-A08FEC0E0543}">
      <dsp:nvSpPr>
        <dsp:cNvPr id="0" name=""/>
        <dsp:cNvSpPr/>
      </dsp:nvSpPr>
      <dsp:spPr>
        <a:xfrm>
          <a:off x="1759379" y="4402810"/>
          <a:ext cx="2096248" cy="1257749"/>
        </a:xfrm>
        <a:prstGeom prst="rect">
          <a:avLst/>
        </a:prstGeom>
        <a:solidFill>
          <a:schemeClr val="accent3">
            <a:hueOff val="-8984986"/>
            <a:satOff val="76153"/>
            <a:lumOff val="7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роли и специфике игровой деятельности в дошкольном детстве;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59379" y="4402810"/>
        <a:ext cx="2096248" cy="1257749"/>
      </dsp:txXfrm>
    </dsp:sp>
    <dsp:sp modelId="{9FD0BC0B-17F9-4C4A-A15E-60FA4335D40F}">
      <dsp:nvSpPr>
        <dsp:cNvPr id="0" name=""/>
        <dsp:cNvSpPr/>
      </dsp:nvSpPr>
      <dsp:spPr>
        <a:xfrm>
          <a:off x="4065252" y="4402810"/>
          <a:ext cx="2096248" cy="1257749"/>
        </a:xfrm>
        <a:prstGeom prst="rect">
          <a:avLst/>
        </a:prstGeom>
        <a:solidFill>
          <a:schemeClr val="accent3">
            <a:hueOff val="-9983318"/>
            <a:satOff val="84615"/>
            <a:lumOff val="8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психологической готовности к школе</a:t>
          </a:r>
          <a:endParaRPr lang="ru-RU" sz="18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65252" y="4402810"/>
        <a:ext cx="2096248" cy="12577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7494CC-9BFD-4B77-A1F7-2655F58FA862}">
      <dsp:nvSpPr>
        <dsp:cNvPr id="0" name=""/>
        <dsp:cNvSpPr/>
      </dsp:nvSpPr>
      <dsp:spPr>
        <a:xfrm>
          <a:off x="0" y="432123"/>
          <a:ext cx="79208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06879-79D5-488E-B0DC-3BD3FC21CB9E}">
      <dsp:nvSpPr>
        <dsp:cNvPr id="0" name=""/>
        <dsp:cNvSpPr/>
      </dsp:nvSpPr>
      <dsp:spPr>
        <a:xfrm>
          <a:off x="396044" y="63123"/>
          <a:ext cx="5544616" cy="7380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организационное обеспечение;</a:t>
          </a:r>
        </a:p>
      </dsp:txBody>
      <dsp:txXfrm>
        <a:off x="432070" y="99149"/>
        <a:ext cx="5472564" cy="665948"/>
      </dsp:txXfrm>
    </dsp:sp>
    <dsp:sp modelId="{A70BBF95-60E1-48CF-BC26-2CC81BA005CD}">
      <dsp:nvSpPr>
        <dsp:cNvPr id="0" name=""/>
        <dsp:cNvSpPr/>
      </dsp:nvSpPr>
      <dsp:spPr>
        <a:xfrm>
          <a:off x="0" y="1566123"/>
          <a:ext cx="79208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2495830"/>
              <a:satOff val="21154"/>
              <a:lumOff val="21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38391-B86A-44BF-B940-1C0B358B5017}">
      <dsp:nvSpPr>
        <dsp:cNvPr id="0" name=""/>
        <dsp:cNvSpPr/>
      </dsp:nvSpPr>
      <dsp:spPr>
        <a:xfrm>
          <a:off x="396044" y="1197123"/>
          <a:ext cx="5544616" cy="738000"/>
        </a:xfrm>
        <a:prstGeom prst="roundRect">
          <a:avLst/>
        </a:prstGeom>
        <a:solidFill>
          <a:schemeClr val="accent3">
            <a:hueOff val="-2495830"/>
            <a:satOff val="21154"/>
            <a:lumOff val="21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нормативно-правовое обеспечение;</a:t>
          </a:r>
        </a:p>
      </dsp:txBody>
      <dsp:txXfrm>
        <a:off x="432070" y="1233149"/>
        <a:ext cx="5472564" cy="665948"/>
      </dsp:txXfrm>
    </dsp:sp>
    <dsp:sp modelId="{F424E041-E48D-4624-BE8E-A3F03E92B7EC}">
      <dsp:nvSpPr>
        <dsp:cNvPr id="0" name=""/>
        <dsp:cNvSpPr/>
      </dsp:nvSpPr>
      <dsp:spPr>
        <a:xfrm>
          <a:off x="0" y="2700124"/>
          <a:ext cx="79208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4991659"/>
              <a:satOff val="42307"/>
              <a:lumOff val="4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DFE08-2FA3-439E-8E5A-D39AA8641726}">
      <dsp:nvSpPr>
        <dsp:cNvPr id="0" name=""/>
        <dsp:cNvSpPr/>
      </dsp:nvSpPr>
      <dsp:spPr>
        <a:xfrm>
          <a:off x="396044" y="2331124"/>
          <a:ext cx="5544616" cy="738000"/>
        </a:xfrm>
        <a:prstGeom prst="roundRect">
          <a:avLst/>
        </a:prstGeom>
        <a:solidFill>
          <a:schemeClr val="accent3">
            <a:hueOff val="-4991659"/>
            <a:satOff val="42307"/>
            <a:lumOff val="42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обеспечение;</a:t>
          </a:r>
        </a:p>
      </dsp:txBody>
      <dsp:txXfrm>
        <a:off x="432070" y="2367150"/>
        <a:ext cx="5472564" cy="665948"/>
      </dsp:txXfrm>
    </dsp:sp>
    <dsp:sp modelId="{F41B70A0-AEA7-4572-AE8C-5720197CA1A5}">
      <dsp:nvSpPr>
        <dsp:cNvPr id="0" name=""/>
        <dsp:cNvSpPr/>
      </dsp:nvSpPr>
      <dsp:spPr>
        <a:xfrm>
          <a:off x="0" y="3834124"/>
          <a:ext cx="79208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7487489"/>
              <a:satOff val="63461"/>
              <a:lumOff val="63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D9C56E-9927-495F-BC17-1CA0ADAA40F6}">
      <dsp:nvSpPr>
        <dsp:cNvPr id="0" name=""/>
        <dsp:cNvSpPr/>
      </dsp:nvSpPr>
      <dsp:spPr>
        <a:xfrm>
          <a:off x="396044" y="3465124"/>
          <a:ext cx="5544616" cy="738000"/>
        </a:xfrm>
        <a:prstGeom prst="roundRect">
          <a:avLst/>
        </a:prstGeom>
        <a:solidFill>
          <a:schemeClr val="accent3">
            <a:hueOff val="-7487489"/>
            <a:satOff val="63461"/>
            <a:lumOff val="63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научно-методическое обеспечение;</a:t>
          </a:r>
        </a:p>
      </dsp:txBody>
      <dsp:txXfrm>
        <a:off x="432070" y="3501150"/>
        <a:ext cx="5472564" cy="665948"/>
      </dsp:txXfrm>
    </dsp:sp>
    <dsp:sp modelId="{9D2BEC2B-4BDB-46CC-BD89-941ADAD279C8}">
      <dsp:nvSpPr>
        <dsp:cNvPr id="0" name=""/>
        <dsp:cNvSpPr/>
      </dsp:nvSpPr>
      <dsp:spPr>
        <a:xfrm>
          <a:off x="0" y="4968123"/>
          <a:ext cx="7920880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-9983318"/>
              <a:satOff val="84615"/>
              <a:lumOff val="8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3D1BEF-B757-4345-9E7F-FEFBCC17BFC4}">
      <dsp:nvSpPr>
        <dsp:cNvPr id="0" name=""/>
        <dsp:cNvSpPr/>
      </dsp:nvSpPr>
      <dsp:spPr>
        <a:xfrm>
          <a:off x="396044" y="4599124"/>
          <a:ext cx="5544616" cy="738000"/>
        </a:xfrm>
        <a:prstGeom prst="roundRect">
          <a:avLst/>
        </a:prstGeom>
        <a:solidFill>
          <a:schemeClr val="accent3">
            <a:hueOff val="-9983318"/>
            <a:satOff val="84615"/>
            <a:lumOff val="843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информационное обеспечение.</a:t>
          </a:r>
        </a:p>
      </dsp:txBody>
      <dsp:txXfrm>
        <a:off x="432070" y="4635150"/>
        <a:ext cx="5472564" cy="6659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0BBF95-60E1-48CF-BC26-2CC81BA005CD}">
      <dsp:nvSpPr>
        <dsp:cNvPr id="0" name=""/>
        <dsp:cNvSpPr/>
      </dsp:nvSpPr>
      <dsp:spPr>
        <a:xfrm>
          <a:off x="0" y="0"/>
          <a:ext cx="7920880" cy="10983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D38391-B86A-44BF-B940-1C0B358B5017}">
      <dsp:nvSpPr>
        <dsp:cNvPr id="0" name=""/>
        <dsp:cNvSpPr/>
      </dsp:nvSpPr>
      <dsp:spPr>
        <a:xfrm>
          <a:off x="648070" y="0"/>
          <a:ext cx="5544616" cy="109576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нормативно-правовое обеспечение;</a:t>
          </a:r>
        </a:p>
      </dsp:txBody>
      <dsp:txXfrm>
        <a:off x="701561" y="53491"/>
        <a:ext cx="5437634" cy="9887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4E041-E48D-4624-BE8E-A3F03E92B7EC}">
      <dsp:nvSpPr>
        <dsp:cNvPr id="0" name=""/>
        <dsp:cNvSpPr/>
      </dsp:nvSpPr>
      <dsp:spPr>
        <a:xfrm>
          <a:off x="0" y="614072"/>
          <a:ext cx="7920880" cy="103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DFE08-2FA3-439E-8E5A-D39AA8641726}">
      <dsp:nvSpPr>
        <dsp:cNvPr id="0" name=""/>
        <dsp:cNvSpPr/>
      </dsp:nvSpPr>
      <dsp:spPr>
        <a:xfrm>
          <a:off x="648070" y="72005"/>
          <a:ext cx="5544616" cy="12103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обеспечение;</a:t>
          </a:r>
        </a:p>
      </dsp:txBody>
      <dsp:txXfrm>
        <a:off x="707153" y="131088"/>
        <a:ext cx="5426450" cy="10921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074A3-2083-43D1-AB8A-3B53DA5680A2}" type="datetimeFigureOut">
              <a:rPr lang="ru-RU" smtClean="0"/>
              <a:t>25.03.2026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4784-2825-449B-BB87-53E9AD574C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99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ce00006e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ce00006e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3827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c9ba25f4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c9ba25f4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3c9ba25f4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3c9ba25f4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c9ba25f4a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c9ba25f4a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3c9ba25f4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3c9ba25f4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3c9ba25f4a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3c9ba25f4a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ce00006e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ce00006e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ce00006e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ce00006e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142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3ce00006e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3ce00006e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8989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379879895"/>
      </p:ext>
    </p:extLst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649971628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346940235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215540434"/>
      </p:ext>
    </p:extLst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3776377886"/>
      </p:ext>
    </p:extLst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84653920"/>
      </p:ext>
    </p:extLst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67945919"/>
      </p:ext>
    </p:extLst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098756966"/>
      </p:ext>
    </p:extLst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2570789377"/>
      </p:ext>
    </p:extLst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85281722"/>
      </p:ext>
    </p:extLst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5CD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894150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slow">
    <p:split orient="vert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s://cloud.mail.ru/public/S5uq/cwr4m2yp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hyperlink" Target="https://cloud.mail.ru/public/stqg/1qdebzMj4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VDFa/d2agbs6U9" TargetMode="Externa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cloud.mail.ru/public/nApA/Ty8zxbwkp" TargetMode="Externa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s://cloud.mail.ru/public/XeWS/9kFWpnrnh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hyperlink" Target="https://cloud.mail.ru/public/6VcY/9i6kKXRbH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hyperlink" Target="https://cloud.mail.ru/public/XhhJ/B7Xbaxsh6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s://cloud.mail.ru/public/ijfS/wT2Px98a1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dU4V/KkcTmCaN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899592" y="1916832"/>
            <a:ext cx="7344816" cy="3312368"/>
          </a:xfrm>
          <a:prstGeom prst="rect">
            <a:avLst/>
          </a:prstGeom>
          <a:ln w="95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(законных представителей) детей дошкольного возраста, посещающих ДОО</a:t>
            </a:r>
            <a:endParaRPr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64600" y="1271676"/>
            <a:ext cx="1428750" cy="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99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внедрения и реализации Программу просветительской деятельности для родителей воспитанников по направлениям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6F5E5B5-FC76-8B91-4447-CFE9AEFD5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5152241"/>
              </p:ext>
            </p:extLst>
          </p:nvPr>
        </p:nvGraphicFramePr>
        <p:xfrm>
          <a:off x="755576" y="1196752"/>
          <a:ext cx="792088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4246526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706879-79D5-488E-B0DC-3BD3FC21C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DB706879-79D5-488E-B0DC-3BD3FC21CB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DB706879-79D5-488E-B0DC-3BD3FC21C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graphicEl>
                                              <a:dgm id="{DB706879-79D5-488E-B0DC-3BD3FC21CB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D7494CC-9BFD-4B77-A1F7-2655F58FA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AD7494CC-9BFD-4B77-A1F7-2655F58FA8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AD7494CC-9BFD-4B77-A1F7-2655F58FA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AD7494CC-9BFD-4B77-A1F7-2655F58FA8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4D38391-B86A-44BF-B940-1C0B35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24D38391-B86A-44BF-B940-1C0B358B5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24D38391-B86A-44BF-B940-1C0B35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24D38391-B86A-44BF-B940-1C0B358B5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0BBF95-60E1-48CF-BC26-2CC81BA00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A70BBF95-60E1-48CF-BC26-2CC81BA005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A70BBF95-60E1-48CF-BC26-2CC81BA00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A70BBF95-60E1-48CF-BC26-2CC81BA005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1DFE08-2FA3-439E-8E5A-D39AA86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9F1DFE08-2FA3-439E-8E5A-D39AA86417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9F1DFE08-2FA3-439E-8E5A-D39AA86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9F1DFE08-2FA3-439E-8E5A-D39AA8641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24E041-E48D-4624-BE8E-A3F03E92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F424E041-E48D-4624-BE8E-A3F03E92B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424E041-E48D-4624-BE8E-A3F03E92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F424E041-E48D-4624-BE8E-A3F03E92B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AD9C56E-9927-495F-BC17-1CA0ADAA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6AD9C56E-9927-495F-BC17-1CA0ADAA4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6AD9C56E-9927-495F-BC17-1CA0ADAA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6AD9C56E-9927-495F-BC17-1CA0ADAA4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41B70A0-AEA7-4572-AE8C-5720197CA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F41B70A0-AEA7-4572-AE8C-5720197CA1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F41B70A0-AEA7-4572-AE8C-5720197CA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F41B70A0-AEA7-4572-AE8C-5720197CA1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63D1BEF-B757-4345-9E7F-FEFBCC17B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F63D1BEF-B757-4345-9E7F-FEFBCC17BF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F63D1BEF-B757-4345-9E7F-FEFBCC17B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F63D1BEF-B757-4345-9E7F-FEFBCC17BF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2BEC2B-4BDB-46CC-BD89-941ADAD27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9D2BEC2B-4BDB-46CC-BD89-941ADAD279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9D2BEC2B-4BDB-46CC-BD89-941ADAD27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9D2BEC2B-4BDB-46CC-BD89-941ADAD27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59EAC-CE31-E7D3-1A6D-139D0C5D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332656"/>
            <a:ext cx="6048672" cy="744062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внедрить Программу?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EB0C7-939D-D0D4-82E6-81FC2868E8D6}"/>
              </a:ext>
            </a:extLst>
          </p:cNvPr>
          <p:cNvSpPr txBox="1"/>
          <p:nvPr/>
        </p:nvSpPr>
        <p:spPr>
          <a:xfrm>
            <a:off x="395536" y="5047465"/>
            <a:ext cx="37799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https://cloud.mail.ru/public/S5uq/cwr4m2yp7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0209574-4165-ADF3-808D-18BBB0E0B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97580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979325-1420-E51D-16C5-4CE94CAAA09A}"/>
              </a:ext>
            </a:extLst>
          </p:cNvPr>
          <p:cNvSpPr txBox="1"/>
          <p:nvPr/>
        </p:nvSpPr>
        <p:spPr>
          <a:xfrm>
            <a:off x="263354" y="1220252"/>
            <a:ext cx="40442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начале реализации Программы просвещения родителей детей дошкольного возраста, посещающих ДОО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1CA07D-9D86-D350-35FB-5FCF3B06D98B}"/>
              </a:ext>
            </a:extLst>
          </p:cNvPr>
          <p:cNvSpPr txBox="1"/>
          <p:nvPr/>
        </p:nvSpPr>
        <p:spPr>
          <a:xfrm>
            <a:off x="5184576" y="5047465"/>
            <a:ext cx="37799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https://cloud.mail.ru/public/stqg/1qdebzMj4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9F24D14E-3CFF-930A-F807-8EB020465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647950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C97137-DC77-3B1D-15AA-F2142264A5C8}"/>
              </a:ext>
            </a:extLst>
          </p:cNvPr>
          <p:cNvSpPr txBox="1"/>
          <p:nvPr/>
        </p:nvSpPr>
        <p:spPr>
          <a:xfrm>
            <a:off x="4932040" y="1220252"/>
            <a:ext cx="3744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поэтапного внедрения и реализации Программы просвещения родителей детей дошкольного возраста</a:t>
            </a:r>
            <a:b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350834"/>
      </p:ext>
    </p:extLst>
  </p:cSld>
  <p:clrMapOvr>
    <a:masterClrMapping/>
  </p:clrMapOvr>
  <p:transition spd="slow">
    <p:split orient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99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внедрения и реализации Программу просветительской деятельности для родителей воспитанников по направлениям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6F5E5B5-FC76-8B91-4447-CFE9AEFD5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3067451"/>
              </p:ext>
            </p:extLst>
          </p:nvPr>
        </p:nvGraphicFramePr>
        <p:xfrm>
          <a:off x="755576" y="1196752"/>
          <a:ext cx="7920880" cy="1368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6022DE8-672D-8B7D-436E-94636CFE3B47}"/>
              </a:ext>
            </a:extLst>
          </p:cNvPr>
          <p:cNvSpPr txBox="1"/>
          <p:nvPr/>
        </p:nvSpPr>
        <p:spPr>
          <a:xfrm>
            <a:off x="2411760" y="5877272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https://cloud.mail.ru/public/VDFa/d2agbs6U9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8E2520-ECE3-1170-0612-970A7C6B4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608" y="3429000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A9E5E57-DCF6-539C-4B02-19E1A5C013CA}"/>
              </a:ext>
            </a:extLst>
          </p:cNvPr>
          <p:cNvSpPr txBox="1"/>
          <p:nvPr/>
        </p:nvSpPr>
        <p:spPr>
          <a:xfrm>
            <a:off x="2267744" y="2514504"/>
            <a:ext cx="41399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Образец плана мероприятий в рамках родительского просвещения.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044533"/>
      </p:ext>
    </p:extLst>
  </p:cSld>
  <p:clrMapOvr>
    <a:masterClrMapping/>
  </p:clrMapOvr>
  <p:transition spd="slow">
    <p:split orient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99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внедрения и реализации Программу просветительской деятельности для родителей воспитанников по направлениям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6F5E5B5-FC76-8B91-4447-CFE9AEFD5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208086"/>
              </p:ext>
            </p:extLst>
          </p:nvPr>
        </p:nvGraphicFramePr>
        <p:xfrm>
          <a:off x="755576" y="1196752"/>
          <a:ext cx="7920880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3B60C18-EA98-1060-090E-33B94952E475}"/>
              </a:ext>
            </a:extLst>
          </p:cNvPr>
          <p:cNvSpPr txBox="1"/>
          <p:nvPr/>
        </p:nvSpPr>
        <p:spPr>
          <a:xfrm>
            <a:off x="2177480" y="595296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https://cloud.mail.ru/public/nApA/Ty8zxbwkp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7ECE27D-AB6B-C200-40ED-AE578D123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28065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2B9CCE-8E53-707C-B61A-6E65D312BC72}"/>
              </a:ext>
            </a:extLst>
          </p:cNvPr>
          <p:cNvSpPr txBox="1"/>
          <p:nvPr/>
        </p:nvSpPr>
        <p:spPr>
          <a:xfrm>
            <a:off x="1619672" y="2967335"/>
            <a:ext cx="5238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Образец плана методической работы с педагогами в рамках просвещения родителей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05158"/>
      </p:ext>
    </p:extLst>
  </p:cSld>
  <p:clrMapOvr>
    <a:masterClrMapping/>
  </p:clrMapOvr>
  <p:transition spd="slow">
    <p:split orient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0734D-E6E7-8D18-8FB6-D091A77D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332656"/>
            <a:ext cx="8520600" cy="763600"/>
          </a:xfrm>
        </p:spPr>
        <p:txBody>
          <a:bodyPr>
            <a:noAutofit/>
          </a:bodyPr>
          <a:lstStyle/>
          <a:p>
            <a:pPr algn="ctr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педагогов</a:t>
            </a:r>
            <a:b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«Почему педагоги должны просвещать родителей»</a:t>
            </a: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88DD79-B5E3-A3EF-C288-07A94215D969}"/>
              </a:ext>
            </a:extLst>
          </p:cNvPr>
          <p:cNvSpPr txBox="1"/>
          <p:nvPr/>
        </p:nvSpPr>
        <p:spPr>
          <a:xfrm>
            <a:off x="2267744" y="5301208"/>
            <a:ext cx="4968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https://cloud.mail.ru/public/XeWS/9kFWpnrnh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E5C6C0A-CA54-BA48-346A-27ED28FA2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14069"/>
            <a:ext cx="3029862" cy="302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581036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1533A2-A397-CEFA-E069-FD14E0A2E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педагогов</a:t>
            </a:r>
            <a:b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«Просветительская деятельность в ДОО и ее содержание»</a:t>
            </a:r>
            <a:br>
              <a:rPr lang="ru-RU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i="1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79B253-B389-CA6B-1661-67F6D0819BCE}"/>
              </a:ext>
            </a:extLst>
          </p:cNvPr>
          <p:cNvSpPr txBox="1"/>
          <p:nvPr/>
        </p:nvSpPr>
        <p:spPr>
          <a:xfrm>
            <a:off x="2123728" y="564679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https://cloud.mail.ru/public/6VcY/9i6kKXRbH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09D66D6-828D-64CB-0B02-24105AAC7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76872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430700"/>
      </p:ext>
    </p:extLst>
  </p:cSld>
  <p:clrMapOvr>
    <a:masterClrMapping/>
  </p:clrMapOvr>
  <p:transition spd="slow">
    <p:split orient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D54868-1D3A-4B61-244A-A74B9059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</a:t>
            </a:r>
            <a:r>
              <a:rPr lang="ru-RU" b="0" i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b="0" i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0" i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и контролировать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AF9713-9127-C968-0027-78E62BAF8C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5736" y="5157192"/>
            <a:ext cx="5112568" cy="999487"/>
          </a:xfrm>
        </p:spPr>
        <p:txBody>
          <a:bodyPr/>
          <a:lstStyle/>
          <a:p>
            <a:pPr marL="11430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https://cloud.mail.ru/public/XhhJ/B7Xbaxsh6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D8F3C8B-3318-F4FA-269B-DC0DECFCE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988840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350804"/>
      </p:ext>
    </p:extLst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85624" y="2014812"/>
            <a:ext cx="4446416" cy="24222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>
              <a:lnSpc>
                <a:spcPct val="115000"/>
              </a:lnSpc>
              <a:spcAft>
                <a:spcPts val="1200"/>
              </a:spcAft>
              <a:buSzPct val="45833"/>
            </a:pPr>
            <a:r>
              <a:rPr lang="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просвещения родителей утверждена письмом Минпросвещения от 21.11.2024 № 03-1664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6957" y="620688"/>
            <a:ext cx="3726336" cy="5037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971600" y="1340768"/>
            <a:ext cx="7632848" cy="23553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ru" sz="24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«Просвещение родителей</a:t>
            </a:r>
            <a:r>
              <a:rPr lang="ru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задача государственной важности», пункт 3 перечня поручений Президента от 14.06.2022 № Пр-1049 ГС (по итогам заседания Президиума Государственного Совета от 25.05.2022)</a:t>
            </a:r>
            <a:endParaRPr sz="24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8304" y="476672"/>
            <a:ext cx="1428750" cy="123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F901BB6-1ADE-D7BE-9722-1A5D328BD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391" y="3573016"/>
            <a:ext cx="5029209" cy="341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311700" y="13022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990"/>
            </a:pPr>
            <a:r>
              <a:rPr lang="ru" sz="30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просвещения родителей </a:t>
            </a:r>
            <a:endParaRPr sz="30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683568" y="2009725"/>
            <a:ext cx="7945632" cy="39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ru" sz="23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приобщение родителей к ценностям осознанного и ответственного родительства, обеспечение поддержки семьи в вопросах образования, охраны и укрепления здоровья каждого ребенка, обеспечение единства подходов к воспитанию и обучению детей в условиях детского сада и семьи, повышение воспитательного потенциала семьи, а также информирование о правах родителей и государственной поддержке семей с детьми  дошкольного возраста.</a:t>
            </a:r>
            <a:endParaRPr sz="23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7225" y="937926"/>
            <a:ext cx="1428750" cy="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xfrm>
            <a:off x="137775" y="929599"/>
            <a:ext cx="8782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R="88900" algn="ctr">
              <a:buSzPct val="33333"/>
            </a:pPr>
            <a:r>
              <a:rPr lang="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просвещения родителей</a:t>
            </a:r>
            <a:r>
              <a:rPr lang="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7225" y="937926"/>
            <a:ext cx="1428750" cy="123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5" name="Google Shape;75;p16"/>
          <p:cNvGraphicFramePr/>
          <p:nvPr>
            <p:extLst>
              <p:ext uri="{D42A27DB-BD31-4B8C-83A1-F6EECF244321}">
                <p14:modId xmlns:p14="http://schemas.microsoft.com/office/powerpoint/2010/main" val="2521378994"/>
              </p:ext>
            </p:extLst>
          </p:nvPr>
        </p:nvGraphicFramePr>
        <p:xfrm>
          <a:off x="539551" y="1966051"/>
          <a:ext cx="8292823" cy="446086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68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068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возрастного развития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6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сохранения здоровья детей и их физического развития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4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воспитания и образования детей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" sz="24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Меры государственной поддержки семей</a:t>
                      </a:r>
                      <a:endParaRPr sz="240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27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социализации детей с ОВЗ</a:t>
                      </a: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 по воспитанию детей в приемных семьях</a:t>
                      </a: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9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вопросы</a:t>
                      </a:r>
                      <a:endParaRPr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76" name="Google Shape;7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361" y="2062549"/>
            <a:ext cx="513368" cy="51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1307" y="2770560"/>
            <a:ext cx="567800" cy="572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5158" y="3656456"/>
            <a:ext cx="468900" cy="4689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6993" y="4270650"/>
            <a:ext cx="513375" cy="468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5732" y="4802447"/>
            <a:ext cx="513375" cy="5178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37354" y="5360049"/>
            <a:ext cx="513375" cy="42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6393" y="5938219"/>
            <a:ext cx="423975" cy="4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59EAC-CE31-E7D3-1A6D-139D0C5D6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336719"/>
            <a:ext cx="7500660" cy="763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Программе просвещения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(законных представителей) детей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возраста, посещающих ДОО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EB0C7-939D-D0D4-82E6-81FC2868E8D6}"/>
              </a:ext>
            </a:extLst>
          </p:cNvPr>
          <p:cNvSpPr txBox="1"/>
          <p:nvPr/>
        </p:nvSpPr>
        <p:spPr>
          <a:xfrm>
            <a:off x="2267744" y="5877272"/>
            <a:ext cx="43158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https://cloud.mail.ru/public/ijfS/wT2Px98a1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C45FE58F-E648-7081-BF80-0B5017FA2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026" y="2276872"/>
            <a:ext cx="3229322" cy="3229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455133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755576" y="489051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состоит: 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" name="Google Shape;122;p22"/>
          <p:cNvSpPr txBox="1">
            <a:spLocks noGrp="1"/>
          </p:cNvSpPr>
          <p:nvPr>
            <p:ph type="body" idx="1"/>
          </p:nvPr>
        </p:nvSpPr>
        <p:spPr>
          <a:xfrm>
            <a:off x="311700" y="1590325"/>
            <a:ext cx="8520600" cy="43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95000"/>
              </a:lnSpc>
              <a:buSzPts val="852"/>
              <a:buNone/>
            </a:pPr>
            <a:r>
              <a:rPr lang="ru" sz="20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 </a:t>
            </a:r>
            <a:endParaRPr sz="2000" b="1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1.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Родительство как особый феномен в жизни человека 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2. 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Особенности, формы и методы просвещения родителей (законных представителей) в дошкольной образовательной организации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3. 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 (законных представителей) по вопросам здоровья, воспитания и развития детей младшего, раннего и дошкольного возрастов 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4.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Поддержка и просвещение родителей (законных представителей), воспитывающих ребенка с ограниченными возможностями здоровья, в том числе детей-инвалидов 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5. 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родителей (законных представителей) и государственная поддержка семей с детьми дошкольного возраста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6. 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встречающиеся вопросы родителей (законных представителей) детей дошкольного возраста и типичные проблемные ситуации («Вы спрашивали – мы отвечаем») 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60363" algn="just">
              <a:lnSpc>
                <a:spcPct val="95000"/>
              </a:lnSpc>
              <a:buSzPts val="852"/>
              <a:buNone/>
            </a:pPr>
            <a:r>
              <a:rPr lang="ru" sz="2000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7.</a:t>
            </a:r>
            <a:r>
              <a:rPr lang="ru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Пространство родительских инициатив</a:t>
            </a:r>
            <a:endParaRPr sz="20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3" name="Google Shape;12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57225" y="937926"/>
            <a:ext cx="1428750" cy="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59EAC-CE31-E7D3-1A6D-139D0C5D6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 Программу просвещения родителей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C6889B-DFBB-A0B4-96F6-CA8FCB182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484784"/>
            <a:ext cx="4176464" cy="41764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CEB0C7-939D-D0D4-82E6-81FC2868E8D6}"/>
              </a:ext>
            </a:extLst>
          </p:cNvPr>
          <p:cNvSpPr txBox="1"/>
          <p:nvPr/>
        </p:nvSpPr>
        <p:spPr>
          <a:xfrm>
            <a:off x="2123728" y="5949279"/>
            <a:ext cx="5544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https://cloud.mail.ru/public/dU4V/KkcTmCaN8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131105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>
            <a:spLocks noGrp="1"/>
          </p:cNvSpPr>
          <p:nvPr>
            <p:ph type="title"/>
          </p:nvPr>
        </p:nvSpPr>
        <p:spPr>
          <a:xfrm>
            <a:off x="395536" y="11663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990"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вопросов просвещения в содержательной части программы учитывает запросы родителей детей младенческого, раннего и дошкольного возрастов. 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36F5E5B5-FC76-8B91-4447-CFE9AEFD5D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4083799"/>
              </p:ext>
            </p:extLst>
          </p:nvPr>
        </p:nvGraphicFramePr>
        <p:xfrm>
          <a:off x="755576" y="1196752"/>
          <a:ext cx="7920880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B7E407-F4F1-4ABF-B08B-6C51A3F9B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94B7E407-F4F1-4ABF-B08B-6C51A3F9B2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graphicEl>
                                              <a:dgm id="{94B7E407-F4F1-4ABF-B08B-6C51A3F9B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graphicEl>
                                              <a:dgm id="{94B7E407-F4F1-4ABF-B08B-6C51A3F9B2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CE7BB5-D842-4BCD-BA32-3B371F7FB7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graphicEl>
                                              <a:dgm id="{AFCE7BB5-D842-4BCD-BA32-3B371F7FB7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graphicEl>
                                              <a:dgm id="{AFCE7BB5-D842-4BCD-BA32-3B371F7FB7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graphicEl>
                                              <a:dgm id="{AFCE7BB5-D842-4BCD-BA32-3B371F7FB7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3C95E42-4821-44BC-8C00-1ADCC3102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13C95E42-4821-44BC-8C00-1ADCC3102F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graphicEl>
                                              <a:dgm id="{13C95E42-4821-44BC-8C00-1ADCC3102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graphicEl>
                                              <a:dgm id="{13C95E42-4821-44BC-8C00-1ADCC3102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4546F92-1F01-4E52-B352-950AD1A4C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graphicEl>
                                              <a:dgm id="{A4546F92-1F01-4E52-B352-950AD1A4C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A4546F92-1F01-4E52-B352-950AD1A4C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A4546F92-1F01-4E52-B352-950AD1A4C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5EE1BC7-2C78-462A-BFA0-6D5A989793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35EE1BC7-2C78-462A-BFA0-6D5A989793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35EE1BC7-2C78-462A-BFA0-6D5A989793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35EE1BC7-2C78-462A-BFA0-6D5A989793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D29D4E-B56E-497D-AA68-0E4D95AAD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2CD29D4E-B56E-497D-AA68-0E4D95AADC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2CD29D4E-B56E-497D-AA68-0E4D95AAD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>
                                            <p:graphicEl>
                                              <a:dgm id="{2CD29D4E-B56E-497D-AA68-0E4D95AADC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6D3BC6-A576-479A-AE23-F31B1840B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666D3BC6-A576-479A-AE23-F31B1840BA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666D3BC6-A576-479A-AE23-F31B1840B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666D3BC6-A576-479A-AE23-F31B1840BA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1D692B9-322F-4105-B93F-E7B839A70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B1D692B9-322F-4105-B93F-E7B839A702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B1D692B9-322F-4105-B93F-E7B839A70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B1D692B9-322F-4105-B93F-E7B839A702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2AA68B-D07F-4F31-BFB1-4A2853A44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2AA68B-D07F-4F31-BFB1-4A2853A445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32AA68B-D07F-4F31-BFB1-4A2853A44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">
                                            <p:graphicEl>
                                              <a:dgm id="{632AA68B-D07F-4F31-BFB1-4A2853A445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4904070-6206-4978-A6A2-A08FEC0E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B4904070-6206-4978-A6A2-A08FEC0E054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B4904070-6206-4978-A6A2-A08FEC0E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4904070-6206-4978-A6A2-A08FEC0E05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FD0BC0B-17F9-4C4A-A15E-60FA4335D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9FD0BC0B-17F9-4C4A-A15E-60FA4335D4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9FD0BC0B-17F9-4C4A-A15E-60FA4335D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9FD0BC0B-17F9-4C4A-A15E-60FA4335D4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2109</TotalTime>
  <Words>630</Words>
  <Application>Microsoft Office PowerPoint</Application>
  <PresentationFormat>Экран (4:3)</PresentationFormat>
  <Paragraphs>63</Paragraphs>
  <Slides>16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Aptos</vt:lpstr>
      <vt:lpstr>Arial</vt:lpstr>
      <vt:lpstr>Times New Roman</vt:lpstr>
      <vt:lpstr>Simple Light</vt:lpstr>
      <vt:lpstr>Программа просвещения родителей (законных представителей) детей дошкольного возраста, посещающих ДОО</vt:lpstr>
      <vt:lpstr>Программа просвещения родителей утверждена письмом Минпросвещения от 21.11.2024 № 03-1664</vt:lpstr>
      <vt:lpstr>Презентация PowerPoint</vt:lpstr>
      <vt:lpstr>Цель Программы просвещения родителей </vt:lpstr>
      <vt:lpstr>Содержание просвещения родителей  детей</vt:lpstr>
      <vt:lpstr>Навигатор по Программе просвещения родителей (законных представителей) детей дошкольного возраста, посещающих ДОО</vt:lpstr>
      <vt:lpstr>Программа состоит: </vt:lpstr>
      <vt:lpstr>Презентация про Программу просвещения родителей</vt:lpstr>
      <vt:lpstr>Тематика вопросов просвещения в содержательной части программы учитывает запросы родителей детей младенческого, раннего и дошкольного возрастов. </vt:lpstr>
      <vt:lpstr>Процесс внедрения и реализации Программу просветительской деятельности для родителей воспитанников по направлениям</vt:lpstr>
      <vt:lpstr>Как внедрить Программу?</vt:lpstr>
      <vt:lpstr>Процесс внедрения и реализации Программу просветительской деятельности для родителей воспитанников по направлениям</vt:lpstr>
      <vt:lpstr>Процесс внедрения и реализации Программу просветительской деятельности для родителей воспитанников по направлениям</vt:lpstr>
      <vt:lpstr>Памятка для педагогов «Почему педагоги должны просвещать родителей»  </vt:lpstr>
      <vt:lpstr>Памятка для педагогов «Просветительская деятельность в ДОО и ее содержание»  </vt:lpstr>
      <vt:lpstr>Программа просвещения родителей:  как внедрить и контролировать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презентации</dc:title>
  <dc:creator>user</dc:creator>
  <cp:lastModifiedBy>Екатерина Стулова</cp:lastModifiedBy>
  <cp:revision>24</cp:revision>
  <dcterms:created xsi:type="dcterms:W3CDTF">2019-06-26T04:58:30Z</dcterms:created>
  <dcterms:modified xsi:type="dcterms:W3CDTF">2026-03-25T08:56:58Z</dcterms:modified>
</cp:coreProperties>
</file>